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77" r:id="rId5"/>
    <p:sldId id="273" r:id="rId6"/>
    <p:sldId id="279" r:id="rId7"/>
    <p:sldId id="278" r:id="rId8"/>
    <p:sldId id="269" r:id="rId9"/>
    <p:sldId id="280" r:id="rId10"/>
    <p:sldId id="276" r:id="rId11"/>
    <p:sldId id="28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F30006-2807-4CBE-9EAE-6E130DD74695}" v="586" dt="2021-08-20T14:58:04.497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2" autoAdjust="0"/>
  </p:normalViewPr>
  <p:slideViewPr>
    <p:cSldViewPr snapToGrid="0">
      <p:cViewPr>
        <p:scale>
          <a:sx n="79" d="100"/>
          <a:sy n="79" d="100"/>
        </p:scale>
        <p:origin x="63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iel Jones Ⅲ" userId="e7e2e46d-b7c6-4370-92c2-c65626bf92b0" providerId="ADAL" clId="{71F30006-2807-4CBE-9EAE-6E130DD74695}"/>
    <pc:docChg chg="custSel modSld modMainMaster">
      <pc:chgData name="Nathaniel Jones Ⅲ" userId="e7e2e46d-b7c6-4370-92c2-c65626bf92b0" providerId="ADAL" clId="{71F30006-2807-4CBE-9EAE-6E130DD74695}" dt="2021-08-20T15:01:46.913" v="475" actId="20577"/>
      <pc:docMkLst>
        <pc:docMk/>
      </pc:docMkLst>
      <pc:sldChg chg="addSp delSp modSp mod">
        <pc:chgData name="Nathaniel Jones Ⅲ" userId="e7e2e46d-b7c6-4370-92c2-c65626bf92b0" providerId="ADAL" clId="{71F30006-2807-4CBE-9EAE-6E130DD74695}" dt="2021-08-20T14:40:33.324" v="389" actId="14100"/>
        <pc:sldMkLst>
          <pc:docMk/>
          <pc:sldMk cId="2342962290" sldId="269"/>
        </pc:sldMkLst>
        <pc:spChg chg="mod">
          <ac:chgData name="Nathaniel Jones Ⅲ" userId="e7e2e46d-b7c6-4370-92c2-c65626bf92b0" providerId="ADAL" clId="{71F30006-2807-4CBE-9EAE-6E130DD74695}" dt="2021-08-20T14:40:33.324" v="389" actId="14100"/>
          <ac:spMkLst>
            <pc:docMk/>
            <pc:sldMk cId="2342962290" sldId="269"/>
            <ac:spMk id="2" creationId="{DFF32E04-E3CE-4175-B0D3-33D69BCB059A}"/>
          </ac:spMkLst>
        </pc:spChg>
        <pc:spChg chg="mod">
          <ac:chgData name="Nathaniel Jones Ⅲ" userId="e7e2e46d-b7c6-4370-92c2-c65626bf92b0" providerId="ADAL" clId="{71F30006-2807-4CBE-9EAE-6E130DD74695}" dt="2021-08-20T14:38:17.637" v="375" actId="14100"/>
          <ac:spMkLst>
            <pc:docMk/>
            <pc:sldMk cId="2342962290" sldId="269"/>
            <ac:spMk id="4" creationId="{5BA0452F-E4D7-4ED7-A292-A7A5A20AC516}"/>
          </ac:spMkLst>
        </pc:spChg>
        <pc:spChg chg="add del mod">
          <ac:chgData name="Nathaniel Jones Ⅲ" userId="e7e2e46d-b7c6-4370-92c2-c65626bf92b0" providerId="ADAL" clId="{71F30006-2807-4CBE-9EAE-6E130DD74695}" dt="2021-08-20T14:39:23.365" v="383" actId="478"/>
          <ac:spMkLst>
            <pc:docMk/>
            <pc:sldMk cId="2342962290" sldId="269"/>
            <ac:spMk id="8" creationId="{C19D635D-3DDD-4E30-8355-C2174577E417}"/>
          </ac:spMkLst>
        </pc:spChg>
        <pc:picChg chg="mod">
          <ac:chgData name="Nathaniel Jones Ⅲ" userId="e7e2e46d-b7c6-4370-92c2-c65626bf92b0" providerId="ADAL" clId="{71F30006-2807-4CBE-9EAE-6E130DD74695}" dt="2021-08-20T14:39:38.107" v="386" actId="14100"/>
          <ac:picMkLst>
            <pc:docMk/>
            <pc:sldMk cId="2342962290" sldId="269"/>
            <ac:picMk id="5" creationId="{41D323A9-645E-4305-B952-DC0709A97012}"/>
          </ac:picMkLst>
        </pc:picChg>
        <pc:picChg chg="del">
          <ac:chgData name="Nathaniel Jones Ⅲ" userId="e7e2e46d-b7c6-4370-92c2-c65626bf92b0" providerId="ADAL" clId="{71F30006-2807-4CBE-9EAE-6E130DD74695}" dt="2021-08-20T14:36:49.547" v="369" actId="478"/>
          <ac:picMkLst>
            <pc:docMk/>
            <pc:sldMk cId="2342962290" sldId="269"/>
            <ac:picMk id="6" creationId="{E4523323-1EB5-4AAF-95C6-A31523B3F695}"/>
          </ac:picMkLst>
        </pc:picChg>
      </pc:sldChg>
      <pc:sldChg chg="delSp modSp mod">
        <pc:chgData name="Nathaniel Jones Ⅲ" userId="e7e2e46d-b7c6-4370-92c2-c65626bf92b0" providerId="ADAL" clId="{71F30006-2807-4CBE-9EAE-6E130DD74695}" dt="2021-08-20T15:01:46.913" v="475" actId="20577"/>
        <pc:sldMkLst>
          <pc:docMk/>
          <pc:sldMk cId="1330143715" sldId="276"/>
        </pc:sldMkLst>
        <pc:spChg chg="mod">
          <ac:chgData name="Nathaniel Jones Ⅲ" userId="e7e2e46d-b7c6-4370-92c2-c65626bf92b0" providerId="ADAL" clId="{71F30006-2807-4CBE-9EAE-6E130DD74695}" dt="2021-08-20T14:36:13.550" v="368" actId="1076"/>
          <ac:spMkLst>
            <pc:docMk/>
            <pc:sldMk cId="1330143715" sldId="276"/>
            <ac:spMk id="2" creationId="{F74BA199-95B7-41B3-9A72-44BD819B1C1F}"/>
          </ac:spMkLst>
        </pc:spChg>
        <pc:spChg chg="mod">
          <ac:chgData name="Nathaniel Jones Ⅲ" userId="e7e2e46d-b7c6-4370-92c2-c65626bf92b0" providerId="ADAL" clId="{71F30006-2807-4CBE-9EAE-6E130DD74695}" dt="2021-08-20T15:01:46.913" v="475" actId="20577"/>
          <ac:spMkLst>
            <pc:docMk/>
            <pc:sldMk cId="1330143715" sldId="276"/>
            <ac:spMk id="3" creationId="{344B0985-002E-41EF-80D7-888D43261784}"/>
          </ac:spMkLst>
        </pc:spChg>
        <pc:picChg chg="mod">
          <ac:chgData name="Nathaniel Jones Ⅲ" userId="e7e2e46d-b7c6-4370-92c2-c65626bf92b0" providerId="ADAL" clId="{71F30006-2807-4CBE-9EAE-6E130DD74695}" dt="2021-08-20T14:34:46.274" v="359" actId="14100"/>
          <ac:picMkLst>
            <pc:docMk/>
            <pc:sldMk cId="1330143715" sldId="276"/>
            <ac:picMk id="6" creationId="{55551E27-CDD6-4B5F-9E42-F3FA33ED10FB}"/>
          </ac:picMkLst>
        </pc:picChg>
        <pc:picChg chg="mod">
          <ac:chgData name="Nathaniel Jones Ⅲ" userId="e7e2e46d-b7c6-4370-92c2-c65626bf92b0" providerId="ADAL" clId="{71F30006-2807-4CBE-9EAE-6E130DD74695}" dt="2021-08-20T14:33:26.460" v="350" actId="14100"/>
          <ac:picMkLst>
            <pc:docMk/>
            <pc:sldMk cId="1330143715" sldId="276"/>
            <ac:picMk id="8" creationId="{3E739474-22BC-4128-837C-DD67924A0640}"/>
          </ac:picMkLst>
        </pc:picChg>
        <pc:picChg chg="del mod">
          <ac:chgData name="Nathaniel Jones Ⅲ" userId="e7e2e46d-b7c6-4370-92c2-c65626bf92b0" providerId="ADAL" clId="{71F30006-2807-4CBE-9EAE-6E130DD74695}" dt="2021-08-20T14:32:38.114" v="345" actId="478"/>
          <ac:picMkLst>
            <pc:docMk/>
            <pc:sldMk cId="1330143715" sldId="276"/>
            <ac:picMk id="10" creationId="{4CC9C727-CD5E-461F-9DE1-B579A54D1FE9}"/>
          </ac:picMkLst>
        </pc:picChg>
        <pc:picChg chg="mod">
          <ac:chgData name="Nathaniel Jones Ⅲ" userId="e7e2e46d-b7c6-4370-92c2-c65626bf92b0" providerId="ADAL" clId="{71F30006-2807-4CBE-9EAE-6E130DD74695}" dt="2021-08-20T14:33:54.103" v="355" actId="14100"/>
          <ac:picMkLst>
            <pc:docMk/>
            <pc:sldMk cId="1330143715" sldId="276"/>
            <ac:picMk id="13" creationId="{2B1B7ECE-1945-427C-A422-6C1EDF713BF7}"/>
          </ac:picMkLst>
        </pc:picChg>
        <pc:picChg chg="mod">
          <ac:chgData name="Nathaniel Jones Ⅲ" userId="e7e2e46d-b7c6-4370-92c2-c65626bf92b0" providerId="ADAL" clId="{71F30006-2807-4CBE-9EAE-6E130DD74695}" dt="2021-08-20T14:33:35.733" v="352" actId="14100"/>
          <ac:picMkLst>
            <pc:docMk/>
            <pc:sldMk cId="1330143715" sldId="276"/>
            <ac:picMk id="15" creationId="{177ECB00-66E9-4FFC-ACD1-E11387A320D0}"/>
          </ac:picMkLst>
        </pc:picChg>
      </pc:sldChg>
      <pc:sldChg chg="addSp delSp modSp mod setBg">
        <pc:chgData name="Nathaniel Jones Ⅲ" userId="e7e2e46d-b7c6-4370-92c2-c65626bf92b0" providerId="ADAL" clId="{71F30006-2807-4CBE-9EAE-6E130DD74695}" dt="2021-08-20T14:52:19.684" v="446" actId="14100"/>
        <pc:sldMkLst>
          <pc:docMk/>
          <pc:sldMk cId="4123496300" sldId="277"/>
        </pc:sldMkLst>
        <pc:spChg chg="mod">
          <ac:chgData name="Nathaniel Jones Ⅲ" userId="e7e2e46d-b7c6-4370-92c2-c65626bf92b0" providerId="ADAL" clId="{71F30006-2807-4CBE-9EAE-6E130DD74695}" dt="2021-08-20T14:51:55.668" v="444" actId="14100"/>
          <ac:spMkLst>
            <pc:docMk/>
            <pc:sldMk cId="4123496300" sldId="277"/>
            <ac:spMk id="2" creationId="{00000000-0000-0000-0000-000000000000}"/>
          </ac:spMkLst>
        </pc:spChg>
        <pc:picChg chg="del mod">
          <ac:chgData name="Nathaniel Jones Ⅲ" userId="e7e2e46d-b7c6-4370-92c2-c65626bf92b0" providerId="ADAL" clId="{71F30006-2807-4CBE-9EAE-6E130DD74695}" dt="2021-08-20T14:44:59.148" v="420" actId="478"/>
          <ac:picMkLst>
            <pc:docMk/>
            <pc:sldMk cId="4123496300" sldId="277"/>
            <ac:picMk id="5" creationId="{355C03D7-DE72-4368-B39D-17655C133AFC}"/>
          </ac:picMkLst>
        </pc:picChg>
        <pc:picChg chg="add mod">
          <ac:chgData name="Nathaniel Jones Ⅲ" userId="e7e2e46d-b7c6-4370-92c2-c65626bf92b0" providerId="ADAL" clId="{71F30006-2807-4CBE-9EAE-6E130DD74695}" dt="2021-08-20T14:52:19.684" v="446" actId="14100"/>
          <ac:picMkLst>
            <pc:docMk/>
            <pc:sldMk cId="4123496300" sldId="277"/>
            <ac:picMk id="6" creationId="{83963D68-74B0-48FB-8C6F-16CB58CAE068}"/>
          </ac:picMkLst>
        </pc:picChg>
        <pc:picChg chg="del mod">
          <ac:chgData name="Nathaniel Jones Ⅲ" userId="e7e2e46d-b7c6-4370-92c2-c65626bf92b0" providerId="ADAL" clId="{71F30006-2807-4CBE-9EAE-6E130DD74695}" dt="2021-08-20T14:48:32.617" v="430" actId="478"/>
          <ac:picMkLst>
            <pc:docMk/>
            <pc:sldMk cId="4123496300" sldId="277"/>
            <ac:picMk id="1026" creationId="{5D41C91D-0761-4D38-A73C-25D89D14D758}"/>
          </ac:picMkLst>
        </pc:picChg>
      </pc:sldChg>
      <pc:sldChg chg="modSp mod">
        <pc:chgData name="Nathaniel Jones Ⅲ" userId="e7e2e46d-b7c6-4370-92c2-c65626bf92b0" providerId="ADAL" clId="{71F30006-2807-4CBE-9EAE-6E130DD74695}" dt="2021-08-20T14:58:04.497" v="451" actId="478"/>
        <pc:sldMkLst>
          <pc:docMk/>
          <pc:sldMk cId="796767552" sldId="278"/>
        </pc:sldMkLst>
        <pc:graphicFrameChg chg="mod">
          <ac:chgData name="Nathaniel Jones Ⅲ" userId="e7e2e46d-b7c6-4370-92c2-c65626bf92b0" providerId="ADAL" clId="{71F30006-2807-4CBE-9EAE-6E130DD74695}" dt="2021-08-20T14:58:04.497" v="451" actId="478"/>
          <ac:graphicFrameMkLst>
            <pc:docMk/>
            <pc:sldMk cId="796767552" sldId="278"/>
            <ac:graphicFrameMk id="8" creationId="{88A1BA1E-3B6C-4F93-9621-35B3166C58ED}"/>
          </ac:graphicFrameMkLst>
        </pc:graphicFrameChg>
      </pc:sldChg>
      <pc:sldChg chg="modSp mod">
        <pc:chgData name="Nathaniel Jones Ⅲ" userId="e7e2e46d-b7c6-4370-92c2-c65626bf92b0" providerId="ADAL" clId="{71F30006-2807-4CBE-9EAE-6E130DD74695}" dt="2021-08-20T15:00:06.497" v="468" actId="27636"/>
        <pc:sldMkLst>
          <pc:docMk/>
          <pc:sldMk cId="3277543793" sldId="282"/>
        </pc:sldMkLst>
        <pc:spChg chg="mod">
          <ac:chgData name="Nathaniel Jones Ⅲ" userId="e7e2e46d-b7c6-4370-92c2-c65626bf92b0" providerId="ADAL" clId="{71F30006-2807-4CBE-9EAE-6E130DD74695}" dt="2021-08-20T14:59:24.318" v="458" actId="14100"/>
          <ac:spMkLst>
            <pc:docMk/>
            <pc:sldMk cId="3277543793" sldId="282"/>
            <ac:spMk id="2" creationId="{00000000-0000-0000-0000-000000000000}"/>
          </ac:spMkLst>
        </pc:spChg>
        <pc:spChg chg="mod">
          <ac:chgData name="Nathaniel Jones Ⅲ" userId="e7e2e46d-b7c6-4370-92c2-c65626bf92b0" providerId="ADAL" clId="{71F30006-2807-4CBE-9EAE-6E130DD74695}" dt="2021-08-20T15:00:06.497" v="468" actId="27636"/>
          <ac:spMkLst>
            <pc:docMk/>
            <pc:sldMk cId="3277543793" sldId="282"/>
            <ac:spMk id="6" creationId="{40943483-6239-43A1-8873-99D4377A9FF2}"/>
          </ac:spMkLst>
        </pc:spChg>
        <pc:picChg chg="mod">
          <ac:chgData name="Nathaniel Jones Ⅲ" userId="e7e2e46d-b7c6-4370-92c2-c65626bf92b0" providerId="ADAL" clId="{71F30006-2807-4CBE-9EAE-6E130DD74695}" dt="2021-08-20T14:59:31.154" v="459" actId="1076"/>
          <ac:picMkLst>
            <pc:docMk/>
            <pc:sldMk cId="3277543793" sldId="282"/>
            <ac:picMk id="5" creationId="{D33AC66C-9CE3-4F40-9A1E-2DA60A00062D}"/>
          </ac:picMkLst>
        </pc:picChg>
      </pc:sldChg>
      <pc:sldMasterChg chg="setBg modSldLayout">
        <pc:chgData name="Nathaniel Jones Ⅲ" userId="e7e2e46d-b7c6-4370-92c2-c65626bf92b0" providerId="ADAL" clId="{71F30006-2807-4CBE-9EAE-6E130DD74695}" dt="2021-08-20T14:31:47.691" v="344"/>
        <pc:sldMasterMkLst>
          <pc:docMk/>
          <pc:sldMasterMk cId="3009069978" sldId="2147483660"/>
        </pc:sldMasterMkLst>
        <pc:sldLayoutChg chg="setBg">
          <pc:chgData name="Nathaniel Jones Ⅲ" userId="e7e2e46d-b7c6-4370-92c2-c65626bf92b0" providerId="ADAL" clId="{71F30006-2807-4CBE-9EAE-6E130DD74695}" dt="2021-08-20T14:31:47.691" v="344"/>
          <pc:sldLayoutMkLst>
            <pc:docMk/>
            <pc:sldMasterMk cId="3009069978" sldId="2147483660"/>
            <pc:sldLayoutMk cId="4062937115" sldId="2147483661"/>
          </pc:sldLayoutMkLst>
        </pc:sldLayoutChg>
        <pc:sldLayoutChg chg="setBg">
          <pc:chgData name="Nathaniel Jones Ⅲ" userId="e7e2e46d-b7c6-4370-92c2-c65626bf92b0" providerId="ADAL" clId="{71F30006-2807-4CBE-9EAE-6E130DD74695}" dt="2021-08-20T14:31:47.691" v="344"/>
          <pc:sldLayoutMkLst>
            <pc:docMk/>
            <pc:sldMasterMk cId="3009069978" sldId="2147483660"/>
            <pc:sldLayoutMk cId="3610262701" sldId="2147483662"/>
          </pc:sldLayoutMkLst>
        </pc:sldLayoutChg>
        <pc:sldLayoutChg chg="setBg">
          <pc:chgData name="Nathaniel Jones Ⅲ" userId="e7e2e46d-b7c6-4370-92c2-c65626bf92b0" providerId="ADAL" clId="{71F30006-2807-4CBE-9EAE-6E130DD74695}" dt="2021-08-20T14:31:47.691" v="344"/>
          <pc:sldLayoutMkLst>
            <pc:docMk/>
            <pc:sldMasterMk cId="3009069978" sldId="2147483660"/>
            <pc:sldLayoutMk cId="162352741" sldId="2147483664"/>
          </pc:sldLayoutMkLst>
        </pc:sldLayoutChg>
        <pc:sldLayoutChg chg="setBg">
          <pc:chgData name="Nathaniel Jones Ⅲ" userId="e7e2e46d-b7c6-4370-92c2-c65626bf92b0" providerId="ADAL" clId="{71F30006-2807-4CBE-9EAE-6E130DD74695}" dt="2021-08-20T14:31:47.691" v="344"/>
          <pc:sldLayoutMkLst>
            <pc:docMk/>
            <pc:sldMasterMk cId="3009069978" sldId="2147483660"/>
            <pc:sldLayoutMk cId="3866961142" sldId="2147483665"/>
          </pc:sldLayoutMkLst>
        </pc:sldLayoutChg>
        <pc:sldLayoutChg chg="setBg">
          <pc:chgData name="Nathaniel Jones Ⅲ" userId="e7e2e46d-b7c6-4370-92c2-c65626bf92b0" providerId="ADAL" clId="{71F30006-2807-4CBE-9EAE-6E130DD74695}" dt="2021-08-20T14:31:47.691" v="344"/>
          <pc:sldLayoutMkLst>
            <pc:docMk/>
            <pc:sldMasterMk cId="3009069978" sldId="2147483660"/>
            <pc:sldLayoutMk cId="1510649914" sldId="2147483666"/>
          </pc:sldLayoutMkLst>
        </pc:sldLayoutChg>
        <pc:sldLayoutChg chg="setBg">
          <pc:chgData name="Nathaniel Jones Ⅲ" userId="e7e2e46d-b7c6-4370-92c2-c65626bf92b0" providerId="ADAL" clId="{71F30006-2807-4CBE-9EAE-6E130DD74695}" dt="2021-08-20T14:31:47.691" v="344"/>
          <pc:sldLayoutMkLst>
            <pc:docMk/>
            <pc:sldMasterMk cId="3009069978" sldId="2147483660"/>
            <pc:sldLayoutMk cId="2453706588" sldId="2147483667"/>
          </pc:sldLayoutMkLst>
        </pc:sldLayoutChg>
        <pc:sldLayoutChg chg="setBg">
          <pc:chgData name="Nathaniel Jones Ⅲ" userId="e7e2e46d-b7c6-4370-92c2-c65626bf92b0" providerId="ADAL" clId="{71F30006-2807-4CBE-9EAE-6E130DD74695}" dt="2021-08-20T14:31:47.691" v="344"/>
          <pc:sldLayoutMkLst>
            <pc:docMk/>
            <pc:sldMasterMk cId="3009069978" sldId="2147483660"/>
            <pc:sldLayoutMk cId="2006338811" sldId="2147483668"/>
          </pc:sldLayoutMkLst>
        </pc:sldLayoutChg>
        <pc:sldLayoutChg chg="setBg">
          <pc:chgData name="Nathaniel Jones Ⅲ" userId="e7e2e46d-b7c6-4370-92c2-c65626bf92b0" providerId="ADAL" clId="{71F30006-2807-4CBE-9EAE-6E130DD74695}" dt="2021-08-20T14:31:47.691" v="344"/>
          <pc:sldLayoutMkLst>
            <pc:docMk/>
            <pc:sldMasterMk cId="3009069978" sldId="2147483660"/>
            <pc:sldLayoutMk cId="3969382574" sldId="2147483669"/>
          </pc:sldLayoutMkLst>
        </pc:sldLayoutChg>
        <pc:sldLayoutChg chg="setBg">
          <pc:chgData name="Nathaniel Jones Ⅲ" userId="e7e2e46d-b7c6-4370-92c2-c65626bf92b0" providerId="ADAL" clId="{71F30006-2807-4CBE-9EAE-6E130DD74695}" dt="2021-08-20T14:31:47.691" v="344"/>
          <pc:sldLayoutMkLst>
            <pc:docMk/>
            <pc:sldMasterMk cId="3009069978" sldId="2147483660"/>
            <pc:sldLayoutMk cId="383326354" sldId="2147483671"/>
          </pc:sldLayoutMkLst>
        </pc:sldLayoutChg>
        <pc:sldLayoutChg chg="setBg">
          <pc:chgData name="Nathaniel Jones Ⅲ" userId="e7e2e46d-b7c6-4370-92c2-c65626bf92b0" providerId="ADAL" clId="{71F30006-2807-4CBE-9EAE-6E130DD74695}" dt="2021-08-20T14:31:47.691" v="344"/>
          <pc:sldLayoutMkLst>
            <pc:docMk/>
            <pc:sldMasterMk cId="3009069978" sldId="2147483660"/>
            <pc:sldLayoutMk cId="1153409437" sldId="2147483672"/>
          </pc:sldLayoutMkLst>
        </pc:sldLayoutChg>
        <pc:sldLayoutChg chg="setBg">
          <pc:chgData name="Nathaniel Jones Ⅲ" userId="e7e2e46d-b7c6-4370-92c2-c65626bf92b0" providerId="ADAL" clId="{71F30006-2807-4CBE-9EAE-6E130DD74695}" dt="2021-08-20T14:31:47.691" v="344"/>
          <pc:sldLayoutMkLst>
            <pc:docMk/>
            <pc:sldMasterMk cId="3009069978" sldId="2147483660"/>
            <pc:sldLayoutMk cId="3393639294" sldId="2147483679"/>
          </pc:sldLayoutMkLst>
        </pc:sldLayoutChg>
        <pc:sldLayoutChg chg="setBg">
          <pc:chgData name="Nathaniel Jones Ⅲ" userId="e7e2e46d-b7c6-4370-92c2-c65626bf92b0" providerId="ADAL" clId="{71F30006-2807-4CBE-9EAE-6E130DD74695}" dt="2021-08-20T14:31:47.691" v="344"/>
          <pc:sldLayoutMkLst>
            <pc:docMk/>
            <pc:sldMasterMk cId="3009069978" sldId="2147483660"/>
            <pc:sldLayoutMk cId="3832959240" sldId="2147483680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safe.peralta.edu/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safe.peralta.edu/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834A8-FBE2-4819-B6EC-CB83DAB95AD4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E4ADCF1-BCFE-49E8-823A-C9495F03D5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ill Sans MT" panose="020B0502020104020203"/>
            </a:rPr>
            <a:t>- Community Value</a:t>
          </a:r>
          <a:endParaRPr lang="en-US" dirty="0"/>
        </a:p>
      </dgm:t>
    </dgm:pt>
    <dgm:pt modelId="{B9CDE720-C9B8-48F7-9832-CF87DD342A33}" type="parTrans" cxnId="{2B8D4F28-10CE-404E-B552-17ACAC847866}">
      <dgm:prSet/>
      <dgm:spPr/>
      <dgm:t>
        <a:bodyPr/>
        <a:lstStyle/>
        <a:p>
          <a:endParaRPr lang="en-US"/>
        </a:p>
      </dgm:t>
    </dgm:pt>
    <dgm:pt modelId="{F0250340-B369-4839-B284-3882088C41E9}" type="sibTrans" cxnId="{2B8D4F28-10CE-404E-B552-17ACAC84786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50517D3-B858-4818-B20B-76A3017374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Union Contract Negotiations</a:t>
          </a:r>
        </a:p>
      </dgm:t>
    </dgm:pt>
    <dgm:pt modelId="{F546F361-067E-4507-8817-5CD5BFA16CC3}" type="parTrans" cxnId="{CA086050-48D9-4343-A145-B83A865F2FA9}">
      <dgm:prSet/>
      <dgm:spPr/>
      <dgm:t>
        <a:bodyPr/>
        <a:lstStyle/>
        <a:p>
          <a:endParaRPr lang="en-US"/>
        </a:p>
      </dgm:t>
    </dgm:pt>
    <dgm:pt modelId="{858F7CF5-CDDF-4E1B-BF68-253B07A52E3A}" type="sibTrans" cxnId="{CA086050-48D9-4343-A145-B83A865F2FA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AE842C-3249-4573-AAE2-7B36F86302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-Return to Campus (</a:t>
          </a:r>
          <a:r>
            <a:rPr lang="en-US" dirty="0">
              <a:hlinkClick xmlns:r="http://schemas.openxmlformats.org/officeDocument/2006/relationships" r:id="rId1"/>
            </a:rPr>
            <a:t>Safe Peralta</a:t>
          </a:r>
          <a:r>
            <a:rPr lang="en-US" dirty="0"/>
            <a:t>)</a:t>
          </a:r>
        </a:p>
      </dgm:t>
    </dgm:pt>
    <dgm:pt modelId="{3669D74F-58AB-4842-9F2A-9950C46DC457}" type="parTrans" cxnId="{80B2F24B-351B-40B4-B09B-E8C8E604B5DC}">
      <dgm:prSet/>
      <dgm:spPr/>
      <dgm:t>
        <a:bodyPr/>
        <a:lstStyle/>
        <a:p>
          <a:endParaRPr lang="en-US"/>
        </a:p>
      </dgm:t>
    </dgm:pt>
    <dgm:pt modelId="{F27AFA5D-A777-427C-8145-EA313F79EFF8}" type="sibTrans" cxnId="{80B2F24B-351B-40B4-B09B-E8C8E604B5D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B34C4A2-2DFD-435F-8222-76C3C1EA35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Accreditation Update </a:t>
          </a:r>
        </a:p>
      </dgm:t>
    </dgm:pt>
    <dgm:pt modelId="{3CDB0C53-CF02-4BC1-928E-7CDAA55298C2}" type="parTrans" cxnId="{1478820A-B20C-4B3C-90FF-2AF6B82A747C}">
      <dgm:prSet/>
      <dgm:spPr/>
      <dgm:t>
        <a:bodyPr/>
        <a:lstStyle/>
        <a:p>
          <a:endParaRPr lang="en-US"/>
        </a:p>
      </dgm:t>
    </dgm:pt>
    <dgm:pt modelId="{04832C48-DA5A-4DCB-BB82-2C8271E29069}" type="sibTrans" cxnId="{1478820A-B20C-4B3C-90FF-2AF6B82A747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F711688-8F6C-4946-BF46-E3944178E6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IT Upgrades</a:t>
          </a:r>
        </a:p>
      </dgm:t>
    </dgm:pt>
    <dgm:pt modelId="{3B15D123-1505-4FEB-937A-9C1CD8BC72F6}" type="parTrans" cxnId="{59CC2B3E-669A-47CE-A685-DF86B6EC0461}">
      <dgm:prSet/>
      <dgm:spPr/>
      <dgm:t>
        <a:bodyPr/>
        <a:lstStyle/>
        <a:p>
          <a:endParaRPr lang="en-US"/>
        </a:p>
      </dgm:t>
    </dgm:pt>
    <dgm:pt modelId="{2C74F1FC-9860-4534-84BE-AC754C5BEA8D}" type="sibTrans" cxnId="{59CC2B3E-669A-47CE-A685-DF86B6EC046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4A2F6F1-ABE7-439C-8588-A8F8BD423A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AY21/22 Budget Overview</a:t>
          </a:r>
        </a:p>
      </dgm:t>
    </dgm:pt>
    <dgm:pt modelId="{EA43DDF8-B3D3-47BF-974C-2D434B3C8DBA}" type="parTrans" cxnId="{BE582612-F3C5-4A21-99BA-ACC6A8422532}">
      <dgm:prSet/>
      <dgm:spPr/>
      <dgm:t>
        <a:bodyPr/>
        <a:lstStyle/>
        <a:p>
          <a:endParaRPr lang="en-US"/>
        </a:p>
      </dgm:t>
    </dgm:pt>
    <dgm:pt modelId="{4FC7429D-1E17-46F0-9E62-733039262A44}" type="sibTrans" cxnId="{BE582612-F3C5-4A21-99BA-ACC6A842253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3F382AE-086C-4445-B521-B0BB53B1502F}" type="pres">
      <dgm:prSet presAssocID="{604834A8-FBE2-4819-B6EC-CB83DAB95AD4}" presName="Name0" presStyleCnt="0">
        <dgm:presLayoutVars>
          <dgm:dir/>
          <dgm:animLvl val="lvl"/>
          <dgm:resizeHandles val="exact"/>
        </dgm:presLayoutVars>
      </dgm:prSet>
      <dgm:spPr/>
    </dgm:pt>
    <dgm:pt modelId="{DF829B1A-FBEF-4624-A821-8FDB1A9C7E06}" type="pres">
      <dgm:prSet presAssocID="{3E4ADCF1-BCFE-49E8-823A-C9495F03D5C9}" presName="linNode" presStyleCnt="0"/>
      <dgm:spPr/>
    </dgm:pt>
    <dgm:pt modelId="{66E300E6-B496-4F9E-AFF8-6A0B4A7A5D75}" type="pres">
      <dgm:prSet presAssocID="{3E4ADCF1-BCFE-49E8-823A-C9495F03D5C9}" presName="parentText" presStyleLbl="node1" presStyleIdx="0" presStyleCnt="6" custLinFactNeighborX="885" custLinFactNeighborY="-62">
        <dgm:presLayoutVars>
          <dgm:chMax val="1"/>
          <dgm:bulletEnabled val="1"/>
        </dgm:presLayoutVars>
      </dgm:prSet>
      <dgm:spPr/>
    </dgm:pt>
    <dgm:pt modelId="{1522F171-7AB3-4BBB-9F7C-D135A748D050}" type="pres">
      <dgm:prSet presAssocID="{F0250340-B369-4839-B284-3882088C41E9}" presName="sp" presStyleCnt="0"/>
      <dgm:spPr/>
    </dgm:pt>
    <dgm:pt modelId="{3C872771-AEAA-4B13-B6A2-11DCC01DAF03}" type="pres">
      <dgm:prSet presAssocID="{F50517D3-B858-4818-B20B-76A301737423}" presName="linNode" presStyleCnt="0"/>
      <dgm:spPr/>
    </dgm:pt>
    <dgm:pt modelId="{0C8A9815-359E-499A-9307-3AF433E90B20}" type="pres">
      <dgm:prSet presAssocID="{F50517D3-B858-4818-B20B-76A301737423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8A6473A1-5ABF-4A13-8B96-0F0E02C7B096}" type="pres">
      <dgm:prSet presAssocID="{858F7CF5-CDDF-4E1B-BF68-253B07A52E3A}" presName="sp" presStyleCnt="0"/>
      <dgm:spPr/>
    </dgm:pt>
    <dgm:pt modelId="{E63A39CD-C605-4045-AED5-5AA8021299ED}" type="pres">
      <dgm:prSet presAssocID="{62AE842C-3249-4573-AAE2-7B36F86302A7}" presName="linNode" presStyleCnt="0"/>
      <dgm:spPr/>
    </dgm:pt>
    <dgm:pt modelId="{A77C9967-9B60-4DF8-A92C-0729ECED3D07}" type="pres">
      <dgm:prSet presAssocID="{62AE842C-3249-4573-AAE2-7B36F86302A7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99B3A302-B81A-44FA-A59D-4602F4FEAC6E}" type="pres">
      <dgm:prSet presAssocID="{F27AFA5D-A777-427C-8145-EA313F79EFF8}" presName="sp" presStyleCnt="0"/>
      <dgm:spPr/>
    </dgm:pt>
    <dgm:pt modelId="{FF6E1F6D-CA75-40E7-B994-FC4A86718D49}" type="pres">
      <dgm:prSet presAssocID="{DB34C4A2-2DFD-435F-8222-76C3C1EA35C7}" presName="linNode" presStyleCnt="0"/>
      <dgm:spPr/>
    </dgm:pt>
    <dgm:pt modelId="{F3872574-48D0-4829-8328-651523C08DC6}" type="pres">
      <dgm:prSet presAssocID="{DB34C4A2-2DFD-435F-8222-76C3C1EA35C7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78A0E9C9-D47D-4BE2-AE5E-580C5B686F2C}" type="pres">
      <dgm:prSet presAssocID="{04832C48-DA5A-4DCB-BB82-2C8271E29069}" presName="sp" presStyleCnt="0"/>
      <dgm:spPr/>
    </dgm:pt>
    <dgm:pt modelId="{59A98DA4-5662-4E8E-A036-5A69991D6BA4}" type="pres">
      <dgm:prSet presAssocID="{6F711688-8F6C-4946-BF46-E3944178E667}" presName="linNode" presStyleCnt="0"/>
      <dgm:spPr/>
    </dgm:pt>
    <dgm:pt modelId="{CEBCA233-2583-4CEB-A0DA-52E418CF3F19}" type="pres">
      <dgm:prSet presAssocID="{6F711688-8F6C-4946-BF46-E3944178E667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4E7A3C8D-2FD5-4B37-A7DE-EA999852130D}" type="pres">
      <dgm:prSet presAssocID="{2C74F1FC-9860-4534-84BE-AC754C5BEA8D}" presName="sp" presStyleCnt="0"/>
      <dgm:spPr/>
    </dgm:pt>
    <dgm:pt modelId="{A4958D3A-BDE0-4118-9810-45924761817C}" type="pres">
      <dgm:prSet presAssocID="{74A2F6F1-ABE7-439C-8588-A8F8BD423AF8}" presName="linNode" presStyleCnt="0"/>
      <dgm:spPr/>
    </dgm:pt>
    <dgm:pt modelId="{C01D3DA4-F644-46EB-9871-1B4671220DCC}" type="pres">
      <dgm:prSet presAssocID="{74A2F6F1-ABE7-439C-8588-A8F8BD423AF8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1478820A-B20C-4B3C-90FF-2AF6B82A747C}" srcId="{604834A8-FBE2-4819-B6EC-CB83DAB95AD4}" destId="{DB34C4A2-2DFD-435F-8222-76C3C1EA35C7}" srcOrd="3" destOrd="0" parTransId="{3CDB0C53-CF02-4BC1-928E-7CDAA55298C2}" sibTransId="{04832C48-DA5A-4DCB-BB82-2C8271E29069}"/>
    <dgm:cxn modelId="{BE582612-F3C5-4A21-99BA-ACC6A8422532}" srcId="{604834A8-FBE2-4819-B6EC-CB83DAB95AD4}" destId="{74A2F6F1-ABE7-439C-8588-A8F8BD423AF8}" srcOrd="5" destOrd="0" parTransId="{EA43DDF8-B3D3-47BF-974C-2D434B3C8DBA}" sibTransId="{4FC7429D-1E17-46F0-9E62-733039262A44}"/>
    <dgm:cxn modelId="{321C6018-4AE4-4B1C-8A43-C429841DA996}" type="presOf" srcId="{F50517D3-B858-4818-B20B-76A301737423}" destId="{0C8A9815-359E-499A-9307-3AF433E90B20}" srcOrd="0" destOrd="0" presId="urn:microsoft.com/office/officeart/2005/8/layout/vList5"/>
    <dgm:cxn modelId="{2B8D4F28-10CE-404E-B552-17ACAC847866}" srcId="{604834A8-FBE2-4819-B6EC-CB83DAB95AD4}" destId="{3E4ADCF1-BCFE-49E8-823A-C9495F03D5C9}" srcOrd="0" destOrd="0" parTransId="{B9CDE720-C9B8-48F7-9832-CF87DD342A33}" sibTransId="{F0250340-B369-4839-B284-3882088C41E9}"/>
    <dgm:cxn modelId="{59CC2B3E-669A-47CE-A685-DF86B6EC0461}" srcId="{604834A8-FBE2-4819-B6EC-CB83DAB95AD4}" destId="{6F711688-8F6C-4946-BF46-E3944178E667}" srcOrd="4" destOrd="0" parTransId="{3B15D123-1505-4FEB-937A-9C1CD8BC72F6}" sibTransId="{2C74F1FC-9860-4534-84BE-AC754C5BEA8D}"/>
    <dgm:cxn modelId="{48257A3F-14CB-4FAD-BC0C-56FFB6A32BA6}" type="presOf" srcId="{6F711688-8F6C-4946-BF46-E3944178E667}" destId="{CEBCA233-2583-4CEB-A0DA-52E418CF3F19}" srcOrd="0" destOrd="0" presId="urn:microsoft.com/office/officeart/2005/8/layout/vList5"/>
    <dgm:cxn modelId="{80B2F24B-351B-40B4-B09B-E8C8E604B5DC}" srcId="{604834A8-FBE2-4819-B6EC-CB83DAB95AD4}" destId="{62AE842C-3249-4573-AAE2-7B36F86302A7}" srcOrd="2" destOrd="0" parTransId="{3669D74F-58AB-4842-9F2A-9950C46DC457}" sibTransId="{F27AFA5D-A777-427C-8145-EA313F79EFF8}"/>
    <dgm:cxn modelId="{CA086050-48D9-4343-A145-B83A865F2FA9}" srcId="{604834A8-FBE2-4819-B6EC-CB83DAB95AD4}" destId="{F50517D3-B858-4818-B20B-76A301737423}" srcOrd="1" destOrd="0" parTransId="{F546F361-067E-4507-8817-5CD5BFA16CC3}" sibTransId="{858F7CF5-CDDF-4E1B-BF68-253B07A52E3A}"/>
    <dgm:cxn modelId="{2E3E3679-6DEF-49CB-8FD0-1DDCF46AEB5F}" type="presOf" srcId="{62AE842C-3249-4573-AAE2-7B36F86302A7}" destId="{A77C9967-9B60-4DF8-A92C-0729ECED3D07}" srcOrd="0" destOrd="0" presId="urn:microsoft.com/office/officeart/2005/8/layout/vList5"/>
    <dgm:cxn modelId="{CA733CAA-D3FB-4A6D-BCC2-4FB3E4C5B4A9}" type="presOf" srcId="{3E4ADCF1-BCFE-49E8-823A-C9495F03D5C9}" destId="{66E300E6-B496-4F9E-AFF8-6A0B4A7A5D75}" srcOrd="0" destOrd="0" presId="urn:microsoft.com/office/officeart/2005/8/layout/vList5"/>
    <dgm:cxn modelId="{90BCEDC3-819F-4D62-BBD4-C00D5ABA4C1B}" type="presOf" srcId="{604834A8-FBE2-4819-B6EC-CB83DAB95AD4}" destId="{B3F382AE-086C-4445-B521-B0BB53B1502F}" srcOrd="0" destOrd="0" presId="urn:microsoft.com/office/officeart/2005/8/layout/vList5"/>
    <dgm:cxn modelId="{E96937E6-D32B-4C93-886B-F97824CC9DE5}" type="presOf" srcId="{74A2F6F1-ABE7-439C-8588-A8F8BD423AF8}" destId="{C01D3DA4-F644-46EB-9871-1B4671220DCC}" srcOrd="0" destOrd="0" presId="urn:microsoft.com/office/officeart/2005/8/layout/vList5"/>
    <dgm:cxn modelId="{2765F1FE-87F1-4D32-8B74-4855BB7A05CE}" type="presOf" srcId="{DB34C4A2-2DFD-435F-8222-76C3C1EA35C7}" destId="{F3872574-48D0-4829-8328-651523C08DC6}" srcOrd="0" destOrd="0" presId="urn:microsoft.com/office/officeart/2005/8/layout/vList5"/>
    <dgm:cxn modelId="{05843AE1-F1FF-4B0D-A792-8213B89A8367}" type="presParOf" srcId="{B3F382AE-086C-4445-B521-B0BB53B1502F}" destId="{DF829B1A-FBEF-4624-A821-8FDB1A9C7E06}" srcOrd="0" destOrd="0" presId="urn:microsoft.com/office/officeart/2005/8/layout/vList5"/>
    <dgm:cxn modelId="{D7E2FC7D-0F73-4E8C-AA16-869E5D2869E6}" type="presParOf" srcId="{DF829B1A-FBEF-4624-A821-8FDB1A9C7E06}" destId="{66E300E6-B496-4F9E-AFF8-6A0B4A7A5D75}" srcOrd="0" destOrd="0" presId="urn:microsoft.com/office/officeart/2005/8/layout/vList5"/>
    <dgm:cxn modelId="{9F59F28E-76CC-4686-B8AF-78F5C427A3D8}" type="presParOf" srcId="{B3F382AE-086C-4445-B521-B0BB53B1502F}" destId="{1522F171-7AB3-4BBB-9F7C-D135A748D050}" srcOrd="1" destOrd="0" presId="urn:microsoft.com/office/officeart/2005/8/layout/vList5"/>
    <dgm:cxn modelId="{D64A54AE-1904-4DDD-B791-9305756496E1}" type="presParOf" srcId="{B3F382AE-086C-4445-B521-B0BB53B1502F}" destId="{3C872771-AEAA-4B13-B6A2-11DCC01DAF03}" srcOrd="2" destOrd="0" presId="urn:microsoft.com/office/officeart/2005/8/layout/vList5"/>
    <dgm:cxn modelId="{B9169CDF-6B06-446D-A9E5-7661C643EEC6}" type="presParOf" srcId="{3C872771-AEAA-4B13-B6A2-11DCC01DAF03}" destId="{0C8A9815-359E-499A-9307-3AF433E90B20}" srcOrd="0" destOrd="0" presId="urn:microsoft.com/office/officeart/2005/8/layout/vList5"/>
    <dgm:cxn modelId="{38A7BFBA-3541-4659-ACDE-E6B493E76F5F}" type="presParOf" srcId="{B3F382AE-086C-4445-B521-B0BB53B1502F}" destId="{8A6473A1-5ABF-4A13-8B96-0F0E02C7B096}" srcOrd="3" destOrd="0" presId="urn:microsoft.com/office/officeart/2005/8/layout/vList5"/>
    <dgm:cxn modelId="{33073BDA-B65E-4E51-A0FE-E4B02AC21C63}" type="presParOf" srcId="{B3F382AE-086C-4445-B521-B0BB53B1502F}" destId="{E63A39CD-C605-4045-AED5-5AA8021299ED}" srcOrd="4" destOrd="0" presId="urn:microsoft.com/office/officeart/2005/8/layout/vList5"/>
    <dgm:cxn modelId="{BD5E637A-32FE-4449-9ACC-AF8D84ED24FF}" type="presParOf" srcId="{E63A39CD-C605-4045-AED5-5AA8021299ED}" destId="{A77C9967-9B60-4DF8-A92C-0729ECED3D07}" srcOrd="0" destOrd="0" presId="urn:microsoft.com/office/officeart/2005/8/layout/vList5"/>
    <dgm:cxn modelId="{77792A19-28DF-4B6A-B2BE-7B7EEDB0A822}" type="presParOf" srcId="{B3F382AE-086C-4445-B521-B0BB53B1502F}" destId="{99B3A302-B81A-44FA-A59D-4602F4FEAC6E}" srcOrd="5" destOrd="0" presId="urn:microsoft.com/office/officeart/2005/8/layout/vList5"/>
    <dgm:cxn modelId="{0A4D155A-E092-48E7-BA93-A71CDEFD9A30}" type="presParOf" srcId="{B3F382AE-086C-4445-B521-B0BB53B1502F}" destId="{FF6E1F6D-CA75-40E7-B994-FC4A86718D49}" srcOrd="6" destOrd="0" presId="urn:microsoft.com/office/officeart/2005/8/layout/vList5"/>
    <dgm:cxn modelId="{820A6C9F-2449-49D2-98C5-E6F2ED117E45}" type="presParOf" srcId="{FF6E1F6D-CA75-40E7-B994-FC4A86718D49}" destId="{F3872574-48D0-4829-8328-651523C08DC6}" srcOrd="0" destOrd="0" presId="urn:microsoft.com/office/officeart/2005/8/layout/vList5"/>
    <dgm:cxn modelId="{E8D58B1C-A773-4A7F-B01F-9D77A58D2F48}" type="presParOf" srcId="{B3F382AE-086C-4445-B521-B0BB53B1502F}" destId="{78A0E9C9-D47D-4BE2-AE5E-580C5B686F2C}" srcOrd="7" destOrd="0" presId="urn:microsoft.com/office/officeart/2005/8/layout/vList5"/>
    <dgm:cxn modelId="{0D685D71-641B-483C-8237-A9DCBF0721C3}" type="presParOf" srcId="{B3F382AE-086C-4445-B521-B0BB53B1502F}" destId="{59A98DA4-5662-4E8E-A036-5A69991D6BA4}" srcOrd="8" destOrd="0" presId="urn:microsoft.com/office/officeart/2005/8/layout/vList5"/>
    <dgm:cxn modelId="{05198F4C-C6F8-4639-A4C6-3A2831D84334}" type="presParOf" srcId="{59A98DA4-5662-4E8E-A036-5A69991D6BA4}" destId="{CEBCA233-2583-4CEB-A0DA-52E418CF3F19}" srcOrd="0" destOrd="0" presId="urn:microsoft.com/office/officeart/2005/8/layout/vList5"/>
    <dgm:cxn modelId="{82F49F38-7450-4854-8A36-C92F5B247C11}" type="presParOf" srcId="{B3F382AE-086C-4445-B521-B0BB53B1502F}" destId="{4E7A3C8D-2FD5-4B37-A7DE-EA999852130D}" srcOrd="9" destOrd="0" presId="urn:microsoft.com/office/officeart/2005/8/layout/vList5"/>
    <dgm:cxn modelId="{CD20EB9C-0FE7-452A-9BBD-6C2204C9E9FF}" type="presParOf" srcId="{B3F382AE-086C-4445-B521-B0BB53B1502F}" destId="{A4958D3A-BDE0-4118-9810-45924761817C}" srcOrd="10" destOrd="0" presId="urn:microsoft.com/office/officeart/2005/8/layout/vList5"/>
    <dgm:cxn modelId="{8FC8BA94-0BA0-49F0-B9DC-8215AFF93299}" type="presParOf" srcId="{A4958D3A-BDE0-4118-9810-45924761817C}" destId="{C01D3DA4-F644-46EB-9871-1B4671220DC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29957-0295-4E09-BAEB-6C52EC9D6A5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4720095-3868-4512-94CD-DC8442883DD3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latin typeface="Gill Sans MT" panose="020B0502020104020203"/>
            </a:rPr>
            <a:t>Diversity (DEI)</a:t>
          </a:r>
          <a:endParaRPr lang="en-US" sz="2000"/>
        </a:p>
      </dgm:t>
    </dgm:pt>
    <dgm:pt modelId="{80529EDB-B258-4035-B2E9-258B311B93B1}" type="parTrans" cxnId="{F7869C40-E4E2-4BAE-A663-507E5B52B1E6}">
      <dgm:prSet/>
      <dgm:spPr/>
      <dgm:t>
        <a:bodyPr/>
        <a:lstStyle/>
        <a:p>
          <a:endParaRPr lang="en-US"/>
        </a:p>
      </dgm:t>
    </dgm:pt>
    <dgm:pt modelId="{E872CE42-C00F-4339-B9F9-8D92316D35C3}" type="sibTrans" cxnId="{F7869C40-E4E2-4BAE-A663-507E5B52B1E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507B91F-43E8-448F-AD98-A608DAD22E44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Guided Pathways</a:t>
          </a:r>
        </a:p>
      </dgm:t>
    </dgm:pt>
    <dgm:pt modelId="{735A8470-883D-4B4F-B729-1F21B0CDE3F4}" type="parTrans" cxnId="{36E107D2-88BA-4167-B5D0-55F943D758BC}">
      <dgm:prSet/>
      <dgm:spPr/>
      <dgm:t>
        <a:bodyPr/>
        <a:lstStyle/>
        <a:p>
          <a:endParaRPr lang="en-US"/>
        </a:p>
      </dgm:t>
    </dgm:pt>
    <dgm:pt modelId="{F663B2DB-7AAA-47FC-A0DA-71DA4DB0E3EB}" type="sibTrans" cxnId="{36E107D2-88BA-4167-B5D0-55F943D758B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D135AE6-E27F-43ED-854D-4D4519991373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ill Sans MT" panose="020B0502020104020203"/>
            </a:rPr>
            <a:t>Strategic Enrollment Mgmt.</a:t>
          </a:r>
          <a:endParaRPr lang="en-US" dirty="0"/>
        </a:p>
      </dgm:t>
    </dgm:pt>
    <dgm:pt modelId="{5DF5294B-47D5-496D-8954-4FEA655FB267}" type="parTrans" cxnId="{166FAFFC-AC80-4F0F-B01B-63B01B99A4DD}">
      <dgm:prSet/>
      <dgm:spPr/>
      <dgm:t>
        <a:bodyPr/>
        <a:lstStyle/>
        <a:p>
          <a:endParaRPr lang="en-US"/>
        </a:p>
      </dgm:t>
    </dgm:pt>
    <dgm:pt modelId="{C02C5395-5CF5-4B6D-94B7-FFBE5E19AA0B}" type="sibTrans" cxnId="{166FAFFC-AC80-4F0F-B01B-63B01B99A4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56F182D-2B10-4E5C-B6B2-41ED86D5DD82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Gill Sans MT" panose="020B0502020104020203"/>
            </a:rPr>
            <a:t>Fiscal Stewardship</a:t>
          </a:r>
          <a:endParaRPr lang="en-US"/>
        </a:p>
      </dgm:t>
    </dgm:pt>
    <dgm:pt modelId="{2C08B096-C756-4538-92DB-E406924F8AF6}" type="parTrans" cxnId="{A4E422F3-B86D-4785-8918-2DF1C50C9FBD}">
      <dgm:prSet/>
      <dgm:spPr/>
      <dgm:t>
        <a:bodyPr/>
        <a:lstStyle/>
        <a:p>
          <a:endParaRPr lang="en-US"/>
        </a:p>
      </dgm:t>
    </dgm:pt>
    <dgm:pt modelId="{1B8B2768-6EB4-4D97-8804-DE99C1CA900F}" type="sibTrans" cxnId="{A4E422F3-B86D-4785-8918-2DF1C50C9FBD}">
      <dgm:prSet/>
      <dgm:spPr/>
      <dgm:t>
        <a:bodyPr/>
        <a:lstStyle/>
        <a:p>
          <a:endParaRPr lang="en-US"/>
        </a:p>
      </dgm:t>
    </dgm:pt>
    <dgm:pt modelId="{B99071BB-47D0-40BB-8B04-C9F9A972BE21}" type="pres">
      <dgm:prSet presAssocID="{F7B29957-0295-4E09-BAEB-6C52EC9D6A5D}" presName="root" presStyleCnt="0">
        <dgm:presLayoutVars>
          <dgm:dir/>
          <dgm:resizeHandles val="exact"/>
        </dgm:presLayoutVars>
      </dgm:prSet>
      <dgm:spPr/>
    </dgm:pt>
    <dgm:pt modelId="{78D5C76F-5CE3-4CFB-8017-11C576FE5C3B}" type="pres">
      <dgm:prSet presAssocID="{94720095-3868-4512-94CD-DC8442883DD3}" presName="compNode" presStyleCnt="0"/>
      <dgm:spPr/>
    </dgm:pt>
    <dgm:pt modelId="{5D433C0A-D96E-43D0-8F09-D3299764081F}" type="pres">
      <dgm:prSet presAssocID="{94720095-3868-4512-94CD-DC8442883DD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  <dgm:pt modelId="{CB797DEB-3590-48BB-95DA-6CC92868207E}" type="pres">
      <dgm:prSet presAssocID="{94720095-3868-4512-94CD-DC8442883DD3}" presName="spaceRect" presStyleCnt="0"/>
      <dgm:spPr/>
    </dgm:pt>
    <dgm:pt modelId="{29F90B0E-5D81-4339-B834-B28A23B20DDC}" type="pres">
      <dgm:prSet presAssocID="{94720095-3868-4512-94CD-DC8442883DD3}" presName="textRect" presStyleLbl="revTx" presStyleIdx="0" presStyleCnt="4">
        <dgm:presLayoutVars>
          <dgm:chMax val="1"/>
          <dgm:chPref val="1"/>
        </dgm:presLayoutVars>
      </dgm:prSet>
      <dgm:spPr/>
    </dgm:pt>
    <dgm:pt modelId="{EA15A275-C905-4B75-934F-7FB7F340C793}" type="pres">
      <dgm:prSet presAssocID="{E872CE42-C00F-4339-B9F9-8D92316D35C3}" presName="sibTrans" presStyleCnt="0"/>
      <dgm:spPr/>
    </dgm:pt>
    <dgm:pt modelId="{9FE6C358-D0CC-4334-8917-41A0F3B4D6B0}" type="pres">
      <dgm:prSet presAssocID="{B507B91F-43E8-448F-AD98-A608DAD22E44}" presName="compNode" presStyleCnt="0"/>
      <dgm:spPr/>
    </dgm:pt>
    <dgm:pt modelId="{F7258EFD-10E8-4399-BA21-C1C9F96C069B}" type="pres">
      <dgm:prSet presAssocID="{B507B91F-43E8-448F-AD98-A608DAD22E4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B13E806B-A022-4A06-BB7F-2A5FC7BCF37E}" type="pres">
      <dgm:prSet presAssocID="{B507B91F-43E8-448F-AD98-A608DAD22E44}" presName="spaceRect" presStyleCnt="0"/>
      <dgm:spPr/>
    </dgm:pt>
    <dgm:pt modelId="{BC5E3E5D-7D81-4B70-9750-E7EC49B4DD9F}" type="pres">
      <dgm:prSet presAssocID="{B507B91F-43E8-448F-AD98-A608DAD22E44}" presName="textRect" presStyleLbl="revTx" presStyleIdx="1" presStyleCnt="4">
        <dgm:presLayoutVars>
          <dgm:chMax val="1"/>
          <dgm:chPref val="1"/>
        </dgm:presLayoutVars>
      </dgm:prSet>
      <dgm:spPr/>
    </dgm:pt>
    <dgm:pt modelId="{2A101419-C9C9-4E8F-AD79-2C79D23DA1BF}" type="pres">
      <dgm:prSet presAssocID="{F663B2DB-7AAA-47FC-A0DA-71DA4DB0E3EB}" presName="sibTrans" presStyleCnt="0"/>
      <dgm:spPr/>
    </dgm:pt>
    <dgm:pt modelId="{22C84684-AFC3-46D8-BF70-69A5FF96EBA3}" type="pres">
      <dgm:prSet presAssocID="{6D135AE6-E27F-43ED-854D-4D4519991373}" presName="compNode" presStyleCnt="0"/>
      <dgm:spPr/>
    </dgm:pt>
    <dgm:pt modelId="{D9BA1272-E8EE-423F-B603-993EEBFF36F7}" type="pres">
      <dgm:prSet presAssocID="{6D135AE6-E27F-43ED-854D-4D4519991373}" presName="iconRect" presStyleLbl="node1" presStyleIdx="2" presStyleCnt="4" custLinFactNeighborX="1129" custLinFactNeighborY="-1581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with solid fill"/>
        </a:ext>
      </dgm:extLst>
    </dgm:pt>
    <dgm:pt modelId="{EF34981F-BFCB-4951-8774-CE5703FEC91C}" type="pres">
      <dgm:prSet presAssocID="{6D135AE6-E27F-43ED-854D-4D4519991373}" presName="spaceRect" presStyleCnt="0"/>
      <dgm:spPr/>
    </dgm:pt>
    <dgm:pt modelId="{A7C22497-E571-4CFC-82A2-CCC5A0EF06C2}" type="pres">
      <dgm:prSet presAssocID="{6D135AE6-E27F-43ED-854D-4D4519991373}" presName="textRect" presStyleLbl="revTx" presStyleIdx="2" presStyleCnt="4" custLinFactNeighborX="1687" custLinFactNeighborY="-29437">
        <dgm:presLayoutVars>
          <dgm:chMax val="1"/>
          <dgm:chPref val="1"/>
        </dgm:presLayoutVars>
      </dgm:prSet>
      <dgm:spPr/>
    </dgm:pt>
    <dgm:pt modelId="{299C4B1C-317D-43BF-8E81-67672306FF01}" type="pres">
      <dgm:prSet presAssocID="{C02C5395-5CF5-4B6D-94B7-FFBE5E19AA0B}" presName="sibTrans" presStyleCnt="0"/>
      <dgm:spPr/>
    </dgm:pt>
    <dgm:pt modelId="{D3C2C5CC-DF27-47E5-ABF7-1BA67692B28B}" type="pres">
      <dgm:prSet presAssocID="{256F182D-2B10-4E5C-B6B2-41ED86D5DD82}" presName="compNode" presStyleCnt="0"/>
      <dgm:spPr/>
    </dgm:pt>
    <dgm:pt modelId="{2A4EA7C1-770E-4BD6-B677-01E9E25AC436}" type="pres">
      <dgm:prSet presAssocID="{256F182D-2B10-4E5C-B6B2-41ED86D5DD8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7251F4F-7D2C-415E-A9BB-E3A2238EB82C}" type="pres">
      <dgm:prSet presAssocID="{256F182D-2B10-4E5C-B6B2-41ED86D5DD82}" presName="spaceRect" presStyleCnt="0"/>
      <dgm:spPr/>
    </dgm:pt>
    <dgm:pt modelId="{838DCB02-F7EB-439B-9310-9984152C854D}" type="pres">
      <dgm:prSet presAssocID="{256F182D-2B10-4E5C-B6B2-41ED86D5DD8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7869C40-E4E2-4BAE-A663-507E5B52B1E6}" srcId="{F7B29957-0295-4E09-BAEB-6C52EC9D6A5D}" destId="{94720095-3868-4512-94CD-DC8442883DD3}" srcOrd="0" destOrd="0" parTransId="{80529EDB-B258-4035-B2E9-258B311B93B1}" sibTransId="{E872CE42-C00F-4339-B9F9-8D92316D35C3}"/>
    <dgm:cxn modelId="{B3682280-6913-49B7-8BF4-6818626FA1C0}" type="presOf" srcId="{F7B29957-0295-4E09-BAEB-6C52EC9D6A5D}" destId="{B99071BB-47D0-40BB-8B04-C9F9A972BE21}" srcOrd="0" destOrd="0" presId="urn:microsoft.com/office/officeart/2018/2/layout/IconLabelList"/>
    <dgm:cxn modelId="{5476C882-8757-45E7-BE39-4AD4C16718F5}" type="presOf" srcId="{6D135AE6-E27F-43ED-854D-4D4519991373}" destId="{A7C22497-E571-4CFC-82A2-CCC5A0EF06C2}" srcOrd="0" destOrd="0" presId="urn:microsoft.com/office/officeart/2018/2/layout/IconLabelList"/>
    <dgm:cxn modelId="{514D88B0-CA21-4B9F-8A5C-AA3E007936EE}" type="presOf" srcId="{94720095-3868-4512-94CD-DC8442883DD3}" destId="{29F90B0E-5D81-4339-B834-B28A23B20DDC}" srcOrd="0" destOrd="0" presId="urn:microsoft.com/office/officeart/2018/2/layout/IconLabelList"/>
    <dgm:cxn modelId="{CA795DC1-BF23-419D-8B08-376AF7320129}" type="presOf" srcId="{B507B91F-43E8-448F-AD98-A608DAD22E44}" destId="{BC5E3E5D-7D81-4B70-9750-E7EC49B4DD9F}" srcOrd="0" destOrd="0" presId="urn:microsoft.com/office/officeart/2018/2/layout/IconLabelList"/>
    <dgm:cxn modelId="{36E107D2-88BA-4167-B5D0-55F943D758BC}" srcId="{F7B29957-0295-4E09-BAEB-6C52EC9D6A5D}" destId="{B507B91F-43E8-448F-AD98-A608DAD22E44}" srcOrd="1" destOrd="0" parTransId="{735A8470-883D-4B4F-B729-1F21B0CDE3F4}" sibTransId="{F663B2DB-7AAA-47FC-A0DA-71DA4DB0E3EB}"/>
    <dgm:cxn modelId="{9942DBE4-451A-4522-9412-25F591701A27}" type="presOf" srcId="{256F182D-2B10-4E5C-B6B2-41ED86D5DD82}" destId="{838DCB02-F7EB-439B-9310-9984152C854D}" srcOrd="0" destOrd="0" presId="urn:microsoft.com/office/officeart/2018/2/layout/IconLabelList"/>
    <dgm:cxn modelId="{A4E422F3-B86D-4785-8918-2DF1C50C9FBD}" srcId="{F7B29957-0295-4E09-BAEB-6C52EC9D6A5D}" destId="{256F182D-2B10-4E5C-B6B2-41ED86D5DD82}" srcOrd="3" destOrd="0" parTransId="{2C08B096-C756-4538-92DB-E406924F8AF6}" sibTransId="{1B8B2768-6EB4-4D97-8804-DE99C1CA900F}"/>
    <dgm:cxn modelId="{166FAFFC-AC80-4F0F-B01B-63B01B99A4DD}" srcId="{F7B29957-0295-4E09-BAEB-6C52EC9D6A5D}" destId="{6D135AE6-E27F-43ED-854D-4D4519991373}" srcOrd="2" destOrd="0" parTransId="{5DF5294B-47D5-496D-8954-4FEA655FB267}" sibTransId="{C02C5395-5CF5-4B6D-94B7-FFBE5E19AA0B}"/>
    <dgm:cxn modelId="{46DA038D-6B1B-4D83-93E7-9976F3898C70}" type="presParOf" srcId="{B99071BB-47D0-40BB-8B04-C9F9A972BE21}" destId="{78D5C76F-5CE3-4CFB-8017-11C576FE5C3B}" srcOrd="0" destOrd="0" presId="urn:microsoft.com/office/officeart/2018/2/layout/IconLabelList"/>
    <dgm:cxn modelId="{21E10A6E-A44C-4A0A-895B-7442C9A4F084}" type="presParOf" srcId="{78D5C76F-5CE3-4CFB-8017-11C576FE5C3B}" destId="{5D433C0A-D96E-43D0-8F09-D3299764081F}" srcOrd="0" destOrd="0" presId="urn:microsoft.com/office/officeart/2018/2/layout/IconLabelList"/>
    <dgm:cxn modelId="{C3DF864C-BBF4-483A-AAC9-C4D68EF93329}" type="presParOf" srcId="{78D5C76F-5CE3-4CFB-8017-11C576FE5C3B}" destId="{CB797DEB-3590-48BB-95DA-6CC92868207E}" srcOrd="1" destOrd="0" presId="urn:microsoft.com/office/officeart/2018/2/layout/IconLabelList"/>
    <dgm:cxn modelId="{A1F37E17-22CA-493E-A778-7290E0AA6730}" type="presParOf" srcId="{78D5C76F-5CE3-4CFB-8017-11C576FE5C3B}" destId="{29F90B0E-5D81-4339-B834-B28A23B20DDC}" srcOrd="2" destOrd="0" presId="urn:microsoft.com/office/officeart/2018/2/layout/IconLabelList"/>
    <dgm:cxn modelId="{FBF6EB4E-C322-4A17-BA35-8CD24AFF027E}" type="presParOf" srcId="{B99071BB-47D0-40BB-8B04-C9F9A972BE21}" destId="{EA15A275-C905-4B75-934F-7FB7F340C793}" srcOrd="1" destOrd="0" presId="urn:microsoft.com/office/officeart/2018/2/layout/IconLabelList"/>
    <dgm:cxn modelId="{65915FD5-39C6-47D2-94FE-CA45B51C4127}" type="presParOf" srcId="{B99071BB-47D0-40BB-8B04-C9F9A972BE21}" destId="{9FE6C358-D0CC-4334-8917-41A0F3B4D6B0}" srcOrd="2" destOrd="0" presId="urn:microsoft.com/office/officeart/2018/2/layout/IconLabelList"/>
    <dgm:cxn modelId="{BFBA9864-4C6D-4237-A213-872421BA9E88}" type="presParOf" srcId="{9FE6C358-D0CC-4334-8917-41A0F3B4D6B0}" destId="{F7258EFD-10E8-4399-BA21-C1C9F96C069B}" srcOrd="0" destOrd="0" presId="urn:microsoft.com/office/officeart/2018/2/layout/IconLabelList"/>
    <dgm:cxn modelId="{DE2B870D-7B03-42DC-9802-B62E46E59B8C}" type="presParOf" srcId="{9FE6C358-D0CC-4334-8917-41A0F3B4D6B0}" destId="{B13E806B-A022-4A06-BB7F-2A5FC7BCF37E}" srcOrd="1" destOrd="0" presId="urn:microsoft.com/office/officeart/2018/2/layout/IconLabelList"/>
    <dgm:cxn modelId="{AE0A80BC-A510-4446-99D0-413C5365D966}" type="presParOf" srcId="{9FE6C358-D0CC-4334-8917-41A0F3B4D6B0}" destId="{BC5E3E5D-7D81-4B70-9750-E7EC49B4DD9F}" srcOrd="2" destOrd="0" presId="urn:microsoft.com/office/officeart/2018/2/layout/IconLabelList"/>
    <dgm:cxn modelId="{0B723824-BF6E-42A0-87DC-12BB21B7BCC3}" type="presParOf" srcId="{B99071BB-47D0-40BB-8B04-C9F9A972BE21}" destId="{2A101419-C9C9-4E8F-AD79-2C79D23DA1BF}" srcOrd="3" destOrd="0" presId="urn:microsoft.com/office/officeart/2018/2/layout/IconLabelList"/>
    <dgm:cxn modelId="{C66457C4-5DBA-435E-810C-07AA230F4093}" type="presParOf" srcId="{B99071BB-47D0-40BB-8B04-C9F9A972BE21}" destId="{22C84684-AFC3-46D8-BF70-69A5FF96EBA3}" srcOrd="4" destOrd="0" presId="urn:microsoft.com/office/officeart/2018/2/layout/IconLabelList"/>
    <dgm:cxn modelId="{49858A4C-F868-4461-AEC5-EC8B54E28519}" type="presParOf" srcId="{22C84684-AFC3-46D8-BF70-69A5FF96EBA3}" destId="{D9BA1272-E8EE-423F-B603-993EEBFF36F7}" srcOrd="0" destOrd="0" presId="urn:microsoft.com/office/officeart/2018/2/layout/IconLabelList"/>
    <dgm:cxn modelId="{FDE9F949-3977-47DA-9365-DC64CA36FC66}" type="presParOf" srcId="{22C84684-AFC3-46D8-BF70-69A5FF96EBA3}" destId="{EF34981F-BFCB-4951-8774-CE5703FEC91C}" srcOrd="1" destOrd="0" presId="urn:microsoft.com/office/officeart/2018/2/layout/IconLabelList"/>
    <dgm:cxn modelId="{BFF9FD8D-D0FF-44F5-A253-C19DFC5779B3}" type="presParOf" srcId="{22C84684-AFC3-46D8-BF70-69A5FF96EBA3}" destId="{A7C22497-E571-4CFC-82A2-CCC5A0EF06C2}" srcOrd="2" destOrd="0" presId="urn:microsoft.com/office/officeart/2018/2/layout/IconLabelList"/>
    <dgm:cxn modelId="{107C94F5-7028-4D9B-994F-BBF736357299}" type="presParOf" srcId="{B99071BB-47D0-40BB-8B04-C9F9A972BE21}" destId="{299C4B1C-317D-43BF-8E81-67672306FF01}" srcOrd="5" destOrd="0" presId="urn:microsoft.com/office/officeart/2018/2/layout/IconLabelList"/>
    <dgm:cxn modelId="{925D8D13-7E4B-431A-8745-623164FC61E4}" type="presParOf" srcId="{B99071BB-47D0-40BB-8B04-C9F9A972BE21}" destId="{D3C2C5CC-DF27-47E5-ABF7-1BA67692B28B}" srcOrd="6" destOrd="0" presId="urn:microsoft.com/office/officeart/2018/2/layout/IconLabelList"/>
    <dgm:cxn modelId="{488C1701-2AB1-44D0-ADA9-9C10320C4CC2}" type="presParOf" srcId="{D3C2C5CC-DF27-47E5-ABF7-1BA67692B28B}" destId="{2A4EA7C1-770E-4BD6-B677-01E9E25AC436}" srcOrd="0" destOrd="0" presId="urn:microsoft.com/office/officeart/2018/2/layout/IconLabelList"/>
    <dgm:cxn modelId="{652FCA79-95CA-4079-B103-81867F02FC35}" type="presParOf" srcId="{D3C2C5CC-DF27-47E5-ABF7-1BA67692B28B}" destId="{57251F4F-7D2C-415E-A9BB-E3A2238EB82C}" srcOrd="1" destOrd="0" presId="urn:microsoft.com/office/officeart/2018/2/layout/IconLabelList"/>
    <dgm:cxn modelId="{6B383942-22B7-4867-AC3C-0644D9F93B2B}" type="presParOf" srcId="{D3C2C5CC-DF27-47E5-ABF7-1BA67692B28B}" destId="{838DCB02-F7EB-439B-9310-9984152C854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300E6-B496-4F9E-AFF8-6A0B4A7A5D75}">
      <dsp:nvSpPr>
        <dsp:cNvPr id="0" name=""/>
        <dsp:cNvSpPr/>
      </dsp:nvSpPr>
      <dsp:spPr>
        <a:xfrm>
          <a:off x="1833797" y="994"/>
          <a:ext cx="2042685" cy="9058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ill Sans MT" panose="020B0502020104020203"/>
            </a:rPr>
            <a:t>- Community Value</a:t>
          </a:r>
          <a:endParaRPr lang="en-US" sz="1800" kern="1200" dirty="0"/>
        </a:p>
      </dsp:txBody>
      <dsp:txXfrm>
        <a:off x="1878017" y="45214"/>
        <a:ext cx="1954245" cy="817413"/>
      </dsp:txXfrm>
    </dsp:sp>
    <dsp:sp modelId="{0C8A9815-359E-499A-9307-3AF433E90B20}">
      <dsp:nvSpPr>
        <dsp:cNvPr id="0" name=""/>
        <dsp:cNvSpPr/>
      </dsp:nvSpPr>
      <dsp:spPr>
        <a:xfrm>
          <a:off x="1815720" y="952702"/>
          <a:ext cx="2042685" cy="9058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Union Contract Negotiations</a:t>
          </a:r>
        </a:p>
      </dsp:txBody>
      <dsp:txXfrm>
        <a:off x="1859940" y="996922"/>
        <a:ext cx="1954245" cy="817413"/>
      </dsp:txXfrm>
    </dsp:sp>
    <dsp:sp modelId="{A77C9967-9B60-4DF8-A92C-0729ECED3D07}">
      <dsp:nvSpPr>
        <dsp:cNvPr id="0" name=""/>
        <dsp:cNvSpPr/>
      </dsp:nvSpPr>
      <dsp:spPr>
        <a:xfrm>
          <a:off x="1815720" y="1903848"/>
          <a:ext cx="2042685" cy="9058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-Return to Campus (</a:t>
          </a:r>
          <a:r>
            <a:rPr lang="en-US" sz="1800" kern="1200" dirty="0">
              <a:hlinkClick xmlns:r="http://schemas.openxmlformats.org/officeDocument/2006/relationships" r:id="rId1"/>
            </a:rPr>
            <a:t>Safe Peralta</a:t>
          </a:r>
          <a:r>
            <a:rPr lang="en-US" sz="1800" kern="1200" dirty="0"/>
            <a:t>)</a:t>
          </a:r>
        </a:p>
      </dsp:txBody>
      <dsp:txXfrm>
        <a:off x="1859940" y="1948068"/>
        <a:ext cx="1954245" cy="817413"/>
      </dsp:txXfrm>
    </dsp:sp>
    <dsp:sp modelId="{F3872574-48D0-4829-8328-651523C08DC6}">
      <dsp:nvSpPr>
        <dsp:cNvPr id="0" name=""/>
        <dsp:cNvSpPr/>
      </dsp:nvSpPr>
      <dsp:spPr>
        <a:xfrm>
          <a:off x="1815720" y="2854994"/>
          <a:ext cx="2042685" cy="9058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Accreditation Update </a:t>
          </a:r>
        </a:p>
      </dsp:txBody>
      <dsp:txXfrm>
        <a:off x="1859940" y="2899214"/>
        <a:ext cx="1954245" cy="817413"/>
      </dsp:txXfrm>
    </dsp:sp>
    <dsp:sp modelId="{CEBCA233-2583-4CEB-A0DA-52E418CF3F19}">
      <dsp:nvSpPr>
        <dsp:cNvPr id="0" name=""/>
        <dsp:cNvSpPr/>
      </dsp:nvSpPr>
      <dsp:spPr>
        <a:xfrm>
          <a:off x="1815720" y="3806140"/>
          <a:ext cx="2042685" cy="9058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IT Upgrades</a:t>
          </a:r>
        </a:p>
      </dsp:txBody>
      <dsp:txXfrm>
        <a:off x="1859940" y="3850360"/>
        <a:ext cx="1954245" cy="817413"/>
      </dsp:txXfrm>
    </dsp:sp>
    <dsp:sp modelId="{C01D3DA4-F644-46EB-9871-1B4671220DCC}">
      <dsp:nvSpPr>
        <dsp:cNvPr id="0" name=""/>
        <dsp:cNvSpPr/>
      </dsp:nvSpPr>
      <dsp:spPr>
        <a:xfrm>
          <a:off x="1815720" y="4757286"/>
          <a:ext cx="2042685" cy="9058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AY21/22 Budget Overview</a:t>
          </a:r>
        </a:p>
      </dsp:txBody>
      <dsp:txXfrm>
        <a:off x="1859940" y="4801506"/>
        <a:ext cx="1954245" cy="817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33C0A-D96E-43D0-8F09-D3299764081F}">
      <dsp:nvSpPr>
        <dsp:cNvPr id="0" name=""/>
        <dsp:cNvSpPr/>
      </dsp:nvSpPr>
      <dsp:spPr>
        <a:xfrm>
          <a:off x="1295768" y="361564"/>
          <a:ext cx="1072343" cy="10723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90B0E-5D81-4339-B834-B28A23B20DDC}">
      <dsp:nvSpPr>
        <dsp:cNvPr id="0" name=""/>
        <dsp:cNvSpPr/>
      </dsp:nvSpPr>
      <dsp:spPr>
        <a:xfrm>
          <a:off x="640447" y="1768242"/>
          <a:ext cx="23829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ill Sans MT" panose="020B0502020104020203"/>
            </a:rPr>
            <a:t>Diversity (DEI)</a:t>
          </a:r>
          <a:endParaRPr lang="en-US" sz="2000" kern="1200"/>
        </a:p>
      </dsp:txBody>
      <dsp:txXfrm>
        <a:off x="640447" y="1768242"/>
        <a:ext cx="2382986" cy="720000"/>
      </dsp:txXfrm>
    </dsp:sp>
    <dsp:sp modelId="{F7258EFD-10E8-4399-BA21-C1C9F96C069B}">
      <dsp:nvSpPr>
        <dsp:cNvPr id="0" name=""/>
        <dsp:cNvSpPr/>
      </dsp:nvSpPr>
      <dsp:spPr>
        <a:xfrm>
          <a:off x="4095777" y="361564"/>
          <a:ext cx="1072343" cy="10723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E3E5D-7D81-4B70-9750-E7EC49B4DD9F}">
      <dsp:nvSpPr>
        <dsp:cNvPr id="0" name=""/>
        <dsp:cNvSpPr/>
      </dsp:nvSpPr>
      <dsp:spPr>
        <a:xfrm>
          <a:off x="3440456" y="1768242"/>
          <a:ext cx="23829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Guided Pathways</a:t>
          </a:r>
        </a:p>
      </dsp:txBody>
      <dsp:txXfrm>
        <a:off x="3440456" y="1768242"/>
        <a:ext cx="2382986" cy="720000"/>
      </dsp:txXfrm>
    </dsp:sp>
    <dsp:sp modelId="{D9BA1272-E8EE-423F-B603-993EEBFF36F7}">
      <dsp:nvSpPr>
        <dsp:cNvPr id="0" name=""/>
        <dsp:cNvSpPr/>
      </dsp:nvSpPr>
      <dsp:spPr>
        <a:xfrm>
          <a:off x="1307875" y="2914430"/>
          <a:ext cx="1072343" cy="10723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22497-E571-4CFC-82A2-CCC5A0EF06C2}">
      <dsp:nvSpPr>
        <dsp:cNvPr id="0" name=""/>
        <dsp:cNvSpPr/>
      </dsp:nvSpPr>
      <dsp:spPr>
        <a:xfrm>
          <a:off x="680648" y="4278720"/>
          <a:ext cx="23829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Gill Sans MT" panose="020B0502020104020203"/>
            </a:rPr>
            <a:t>Strategic Enrollment Mgmt.</a:t>
          </a:r>
          <a:endParaRPr lang="en-US" sz="2300" kern="1200" dirty="0"/>
        </a:p>
      </dsp:txBody>
      <dsp:txXfrm>
        <a:off x="680648" y="4278720"/>
        <a:ext cx="2382986" cy="720000"/>
      </dsp:txXfrm>
    </dsp:sp>
    <dsp:sp modelId="{2A4EA7C1-770E-4BD6-B677-01E9E25AC436}">
      <dsp:nvSpPr>
        <dsp:cNvPr id="0" name=""/>
        <dsp:cNvSpPr/>
      </dsp:nvSpPr>
      <dsp:spPr>
        <a:xfrm>
          <a:off x="4095777" y="3083989"/>
          <a:ext cx="1072343" cy="10723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DCB02-F7EB-439B-9310-9984152C854D}">
      <dsp:nvSpPr>
        <dsp:cNvPr id="0" name=""/>
        <dsp:cNvSpPr/>
      </dsp:nvSpPr>
      <dsp:spPr>
        <a:xfrm>
          <a:off x="3440456" y="4490667"/>
          <a:ext cx="23829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Gill Sans MT" panose="020B0502020104020203"/>
            </a:rPr>
            <a:t>Fiscal Stewardship</a:t>
          </a:r>
          <a:endParaRPr lang="en-US" sz="2300" kern="1200"/>
        </a:p>
      </dsp:txBody>
      <dsp:txXfrm>
        <a:off x="3440456" y="4490667"/>
        <a:ext cx="238298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A17F-CB06-445B-ACD3-321E84E51A8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41C0-BF72-4A20-AFA7-D05563D549B7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anchor="t" anchorCtr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8/18/2021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8/18/2021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8/18/2021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8/18/2021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84B7D2A-0DF8-424B-9572-B79AEBB2D9DC}" type="datetimeFigureOut">
              <a:rPr lang="en-US" noProof="0" smtClean="0"/>
              <a:t>8/18/2021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8/18/2021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8/18/2021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8/18/2021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8/18/2021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8/18/2021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8/18/2021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8/18/2021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44000">
              <a:srgbClr val="0070C0">
                <a:alpha val="84000"/>
              </a:srgbClr>
            </a:gs>
            <a:gs pos="69000">
              <a:schemeClr val="accent3">
                <a:lumMod val="89000"/>
              </a:schemeClr>
            </a:gs>
            <a:gs pos="85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4B7D2A-0DF8-424B-9572-B79AEBB2D9DC}" type="datetimeFigureOut">
              <a:rPr lang="en-US" noProof="0" smtClean="0"/>
              <a:t>8/18/2021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r49TUsHyeA4?feature=oembed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951" y="1858297"/>
            <a:ext cx="5062506" cy="33919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+mn-lt"/>
              </a:rPr>
              <a:t>President’s </a:t>
            </a:r>
            <a:br>
              <a:rPr lang="en-US" sz="4900" b="1" dirty="0">
                <a:latin typeface="+mn-lt"/>
              </a:rPr>
            </a:br>
            <a:r>
              <a:rPr lang="en-US" sz="4900" b="1" dirty="0">
                <a:latin typeface="+mn-lt"/>
              </a:rPr>
              <a:t>Flex Day</a:t>
            </a:r>
            <a:br>
              <a:rPr lang="en-US" sz="4900" b="1" dirty="0">
                <a:latin typeface="+mn-lt"/>
              </a:rPr>
            </a:br>
            <a:r>
              <a:rPr lang="en-US" sz="4900" b="1" dirty="0">
                <a:latin typeface="+mn-lt"/>
              </a:rPr>
              <a:t>presentation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700" dirty="0">
                <a:latin typeface="+mn-lt"/>
              </a:rPr>
              <a:t>By Nathaniel Jones III, </a:t>
            </a:r>
            <a:r>
              <a:rPr lang="en-US" sz="2700" dirty="0" err="1">
                <a:latin typeface="+mn-lt"/>
              </a:rPr>
              <a:t>ph.D.</a:t>
            </a:r>
            <a:r>
              <a:rPr lang="en-US" sz="2700" dirty="0">
                <a:latin typeface="+mn-lt"/>
              </a:rPr>
              <a:t>, MBA</a:t>
            </a:r>
            <a:br>
              <a:rPr lang="en-US" dirty="0">
                <a:latin typeface="+mn-lt"/>
              </a:rPr>
            </a:br>
            <a:r>
              <a:rPr lang="en-US" sz="2700" dirty="0">
                <a:solidFill>
                  <a:srgbClr val="00B0F0"/>
                </a:solidFill>
                <a:latin typeface="+mn-lt"/>
              </a:rPr>
              <a:t>August 20, 2021</a:t>
            </a:r>
            <a:br>
              <a:rPr lang="en-US" b="1" dirty="0">
                <a:solidFill>
                  <a:schemeClr val="tx1">
                    <a:lumMod val="85000"/>
                  </a:schemeClr>
                </a:solidFill>
              </a:rPr>
            </a:br>
            <a:endParaRPr lang="en-US" dirty="0">
              <a:latin typeface="+mn-lt"/>
            </a:endParaRPr>
          </a:p>
        </p:txBody>
      </p:sp>
      <p:pic>
        <p:nvPicPr>
          <p:cNvPr id="6" name="Picture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3963D68-74B0-48FB-8C6F-16CB58CAE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468" y="0"/>
            <a:ext cx="4741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9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0BC9-4028-4C57-A49A-BB164F02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470" y="621712"/>
            <a:ext cx="9550399" cy="2163877"/>
          </a:xfrm>
        </p:spPr>
        <p:txBody>
          <a:bodyPr/>
          <a:lstStyle/>
          <a:p>
            <a:r>
              <a:rPr lang="en-US" dirty="0"/>
              <a:t>Happiness cannot be traveled to, owned, earned, worn or consumed. Happiness is the spiritual experience of living every minute with love, grace and gratitude.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59A28-6923-4B5B-9304-CCFE4E2B85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Denis </a:t>
            </a:r>
            <a:r>
              <a:rPr lang="en-US" dirty="0" err="1"/>
              <a:t>Waitley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8D87A-A43B-467C-9549-98D8C6155027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1713332" y="5206768"/>
            <a:ext cx="8486775" cy="1252064"/>
          </a:xfrm>
        </p:spPr>
        <p:txBody>
          <a:bodyPr>
            <a:normAutofit/>
          </a:bodyPr>
          <a:lstStyle/>
          <a:p>
            <a:r>
              <a:rPr lang="en-US" sz="5400" b="1" dirty="0"/>
              <a:t>THANK YOU! </a:t>
            </a:r>
          </a:p>
        </p:txBody>
      </p:sp>
      <p:pic>
        <p:nvPicPr>
          <p:cNvPr id="6" name="Picture 5" descr="A group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D0B6C6D2-0ABE-4105-9ABF-780ABEFE1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430" y="2763252"/>
            <a:ext cx="3696664" cy="21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0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white">
          <a:xfrm>
            <a:off x="752413" y="304226"/>
            <a:ext cx="9233320" cy="1385296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40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Welcome to AY21/22</a:t>
            </a:r>
          </a:p>
          <a:p>
            <a:pPr defTabSz="457200">
              <a:spcAft>
                <a:spcPts val="600"/>
              </a:spcAft>
            </a:pPr>
            <a:r>
              <a:rPr lang="en-US" sz="4000" b="1" dirty="0">
                <a:solidFill>
                  <a:srgbClr val="00B0F0"/>
                </a:solidFill>
              </a:rPr>
              <a:t>HIGHLIGHT TOPICS</a:t>
            </a:r>
          </a:p>
          <a:p>
            <a:pPr algn="l" defTabSz="457200">
              <a:spcAft>
                <a:spcPts val="600"/>
              </a:spcAft>
            </a:pPr>
            <a:endParaRPr lang="en-US" sz="4000" b="1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22628" y="1606184"/>
            <a:ext cx="3250358" cy="50186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Congratulations</a:t>
            </a:r>
          </a:p>
          <a:p>
            <a:r>
              <a:rPr lang="en-US" sz="2800" dirty="0"/>
              <a:t>President’s Office Hours</a:t>
            </a:r>
          </a:p>
          <a:p>
            <a:r>
              <a:rPr lang="en-US" sz="2800" dirty="0"/>
              <a:t>Hiring Updates</a:t>
            </a:r>
          </a:p>
          <a:p>
            <a:r>
              <a:rPr lang="en-US" sz="2800" dirty="0"/>
              <a:t>The elephant in the room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586FA85-528C-43EC-85B2-12F08650AF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7" r="7145" b="1"/>
          <a:stretch/>
        </p:blipFill>
        <p:spPr>
          <a:xfrm>
            <a:off x="333476" y="4820234"/>
            <a:ext cx="2738667" cy="1535149"/>
          </a:xfrm>
          <a:prstGeom prst="roundRect">
            <a:avLst>
              <a:gd name="adj" fmla="val 2798"/>
            </a:avLst>
          </a:prstGeom>
          <a:noFill/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Online Media 4" title="Quotes to Help You Stay Positive">
            <a:hlinkClick r:id="" action="ppaction://media"/>
            <a:extLst>
              <a:ext uri="{FF2B5EF4-FFF2-40B4-BE49-F238E27FC236}">
                <a16:creationId xmlns:a16="http://schemas.microsoft.com/office/drawing/2014/main" id="{B87B715B-62CC-4171-A7FC-89D322E783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99055" y="1544185"/>
            <a:ext cx="8570317" cy="508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938" y="510789"/>
            <a:ext cx="5570842" cy="4043017"/>
          </a:xfrm>
          <a:noFill/>
          <a:ln>
            <a:solidFill>
              <a:srgbClr val="FFFFFF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algn="ctr"/>
            <a:r>
              <a:rPr lang="en-US" sz="7200" b="1" dirty="0">
                <a:solidFill>
                  <a:srgbClr val="FFFFFF"/>
                </a:solidFill>
              </a:rPr>
              <a:t>District</a:t>
            </a:r>
            <a:br>
              <a:rPr lang="en-US" sz="7200" b="1" dirty="0">
                <a:solidFill>
                  <a:srgbClr val="FFFFFF"/>
                </a:solidFill>
              </a:rPr>
            </a:br>
            <a:r>
              <a:rPr lang="en-US" sz="7200" b="1" dirty="0">
                <a:solidFill>
                  <a:srgbClr val="FFFFFF"/>
                </a:solidFill>
              </a:rPr>
              <a:t>Highlights</a:t>
            </a:r>
            <a:r>
              <a:rPr lang="en-US" sz="3200" b="1" dirty="0">
                <a:solidFill>
                  <a:srgbClr val="FFFFFF"/>
                </a:solidFill>
              </a:rPr>
              <a:t> Chancellor Jackson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cap="none" dirty="0">
                <a:solidFill>
                  <a:srgbClr val="FFFFFF"/>
                </a:solidFill>
              </a:rPr>
              <a:t>August 19</a:t>
            </a:r>
            <a:r>
              <a:rPr lang="en-US" sz="2000" b="1" dirty="0">
                <a:solidFill>
                  <a:srgbClr val="FFFFFF"/>
                </a:solidFill>
              </a:rPr>
              <a:t>, 2021</a:t>
            </a:r>
            <a:br>
              <a:rPr lang="en-US" sz="2000" b="1" dirty="0">
                <a:solidFill>
                  <a:srgbClr val="FFFFFF"/>
                </a:solidFill>
              </a:rPr>
            </a:b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8A1BA1E-3B6C-4F93-9621-35B3166C58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706373"/>
              </p:ext>
            </p:extLst>
          </p:nvPr>
        </p:nvGraphicFramePr>
        <p:xfrm>
          <a:off x="0" y="510789"/>
          <a:ext cx="5674125" cy="56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59CF2AFC-A517-480C-BAC8-F33C93E7C4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8423" y="4727674"/>
            <a:ext cx="4099662" cy="1447811"/>
          </a:xfrm>
          <a:prstGeom prst="rect">
            <a:avLst/>
          </a:prstGeom>
        </p:spPr>
      </p:pic>
      <p:pic>
        <p:nvPicPr>
          <p:cNvPr id="9" name="Picture 8" descr="A picture containing text, gambling house, room, scene&#10;&#10;Description automatically generated">
            <a:extLst>
              <a:ext uri="{FF2B5EF4-FFF2-40B4-BE49-F238E27FC236}">
                <a16:creationId xmlns:a16="http://schemas.microsoft.com/office/drawing/2014/main" id="{DB1BF76D-8CE0-4865-BA0C-F4F4B45EAE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3937" y="4727674"/>
            <a:ext cx="1514486" cy="14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6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65" y="101275"/>
            <a:ext cx="7942966" cy="1230963"/>
          </a:xfrm>
        </p:spPr>
        <p:txBody>
          <a:bodyPr/>
          <a:lstStyle/>
          <a:p>
            <a:r>
              <a:rPr lang="en-US" sz="3600" b="1" dirty="0"/>
              <a:t>COA Return to Campus Update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1670" y="1701632"/>
            <a:ext cx="9178314" cy="4814225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Priority #1 – Safety, Security &amp; Wellbeing of our students, faculty &amp; staff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Modest increase in F2F courses (Dance, Math, Physics, &amp; Psychology)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In person Mental Health Services and Bookstore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Installation of Air Purifying units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Masks and hand sanitizers in instructional spaces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Public Health &amp; Wayfinding Signage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Controlled ingress and egress to buildings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Promoting social distancing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Established an administrative lead (Dr. Tina Vasconcellos, VPSS)</a:t>
            </a:r>
          </a:p>
        </p:txBody>
      </p:sp>
      <p:pic>
        <p:nvPicPr>
          <p:cNvPr id="5" name="Picture 4" descr="A picture containing shoji, building, window, tower&#10;&#10;Description automatically generated">
            <a:extLst>
              <a:ext uri="{FF2B5EF4-FFF2-40B4-BE49-F238E27FC236}">
                <a16:creationId xmlns:a16="http://schemas.microsoft.com/office/drawing/2014/main" id="{41D323A9-645E-4305-B952-DC0709A97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948" y="0"/>
            <a:ext cx="27270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1BF8-8B0C-487B-901E-9EAE739D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177" y="1132403"/>
            <a:ext cx="4525182" cy="43055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br>
              <a:rPr lang="en-US" sz="3000" dirty="0">
                <a:solidFill>
                  <a:srgbClr val="FFFFFF"/>
                </a:solidFill>
              </a:rPr>
            </a:b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AY21/22 Priorities</a:t>
            </a:r>
          </a:p>
        </p:txBody>
      </p:sp>
      <p:graphicFrame>
        <p:nvGraphicFramePr>
          <p:cNvPr id="7" name="Diagram 4">
            <a:extLst>
              <a:ext uri="{FF2B5EF4-FFF2-40B4-BE49-F238E27FC236}">
                <a16:creationId xmlns:a16="http://schemas.microsoft.com/office/drawing/2014/main" id="{AEFFF238-28BC-49A5-A103-82D570F01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010548"/>
              </p:ext>
            </p:extLst>
          </p:nvPr>
        </p:nvGraphicFramePr>
        <p:xfrm>
          <a:off x="5415359" y="629785"/>
          <a:ext cx="6463890" cy="557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251A1357-B311-40B7-B98C-2542AD8EB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517" y="2446256"/>
            <a:ext cx="1960034" cy="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8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A199-95B7-41B3-9A72-44BD819B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97" y="116364"/>
            <a:ext cx="3542543" cy="1260000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B0985-002E-41EF-80D7-888D43261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157" y="2030586"/>
            <a:ext cx="3757625" cy="3861540"/>
          </a:xfrm>
        </p:spPr>
        <p:txBody>
          <a:bodyPr>
            <a:normAutofit/>
          </a:bodyPr>
          <a:lstStyle/>
          <a:p>
            <a:r>
              <a:rPr lang="en-US" sz="2400" dirty="0"/>
              <a:t>Keep up the good work we do; but with Positivity</a:t>
            </a:r>
          </a:p>
          <a:p>
            <a:r>
              <a:rPr lang="en-US" sz="2400"/>
              <a:t>Be bold &amp; courageous</a:t>
            </a:r>
            <a:endParaRPr lang="en-US" sz="2400" dirty="0"/>
          </a:p>
          <a:p>
            <a:r>
              <a:rPr lang="en-US" sz="2400" dirty="0"/>
              <a:t>Remember, our work can transform lives so do it with excellence and compassion!</a:t>
            </a:r>
          </a:p>
        </p:txBody>
      </p:sp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5551E27-CDD6-4B5F-9E42-F3FA33ED10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16668" y="193125"/>
            <a:ext cx="2858257" cy="5270899"/>
          </a:xfr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E739474-22BC-4128-837C-DD67924A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576" y="193125"/>
            <a:ext cx="4610740" cy="2240639"/>
          </a:xfrm>
          <a:prstGeom prst="rect">
            <a:avLst/>
          </a:prstGeom>
        </p:spPr>
      </p:pic>
      <p:pic>
        <p:nvPicPr>
          <p:cNvPr id="13" name="Picture 12" descr="A person wearing a graduation cap&#10;&#10;Description automatically generated with low confidence">
            <a:extLst>
              <a:ext uri="{FF2B5EF4-FFF2-40B4-BE49-F238E27FC236}">
                <a16:creationId xmlns:a16="http://schemas.microsoft.com/office/drawing/2014/main" id="{2B1B7ECE-1945-427C-A422-6C1EDF713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577" y="3515610"/>
            <a:ext cx="4610740" cy="1948414"/>
          </a:xfrm>
          <a:prstGeom prst="rect">
            <a:avLst/>
          </a:prstGeom>
        </p:spPr>
      </p:pic>
      <p:pic>
        <p:nvPicPr>
          <p:cNvPr id="15" name="Picture 1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177ECB00-66E9-4FFC-ACD1-E11387A32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577" y="2486303"/>
            <a:ext cx="4610740" cy="101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43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779" y="154125"/>
            <a:ext cx="4263164" cy="2100674"/>
          </a:xfrm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en-US" sz="4900" b="1" dirty="0">
                <a:solidFill>
                  <a:srgbClr val="00B0F0"/>
                </a:solidFill>
              </a:rPr>
              <a:t>Questions &amp; Answers</a:t>
            </a:r>
            <a:br>
              <a:rPr lang="en-US" sz="2800" b="1" dirty="0">
                <a:solidFill>
                  <a:schemeClr val="tx2">
                    <a:lumMod val="25000"/>
                  </a:schemeClr>
                </a:solidFill>
              </a:rPr>
            </a:b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8F7CF7-B25E-4E68-A3EB-C3DA3BDC2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902" y="142482"/>
            <a:ext cx="2363527" cy="937704"/>
          </a:xfrm>
          <a:prstGeom prst="rect">
            <a:avLst/>
          </a:prstGeom>
        </p:spPr>
      </p:pic>
      <p:pic>
        <p:nvPicPr>
          <p:cNvPr id="5" name="Graphic 4" descr="Questions">
            <a:extLst>
              <a:ext uri="{FF2B5EF4-FFF2-40B4-BE49-F238E27FC236}">
                <a16:creationId xmlns:a16="http://schemas.microsoft.com/office/drawing/2014/main" id="{D33AC66C-9CE3-4F40-9A1E-2DA60A000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5832" y="54501"/>
            <a:ext cx="2550314" cy="25503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0943483-6239-43A1-8873-99D4377A9FF2}"/>
              </a:ext>
            </a:extLst>
          </p:cNvPr>
          <p:cNvSpPr txBox="1">
            <a:spLocks/>
          </p:cNvSpPr>
          <p:nvPr/>
        </p:nvSpPr>
        <p:spPr bwMode="white">
          <a:xfrm>
            <a:off x="2472769" y="3372986"/>
            <a:ext cx="6689117" cy="11808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5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77543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736411_Famous event in history presentation_AAS_v4" id="{885A6F1E-651B-4F15-A7C5-F8866BEBEDBA}" vid="{A424914B-CB64-4CFE-A131-6ACB64D36A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C94942-C689-461B-8649-1FD863C6BA2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8C25A74-1E0C-4362-AFA3-6197BD285F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6277B9-27DA-47CA-9593-62E4BB44A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2526</TotalTime>
  <Words>247</Words>
  <Application>Microsoft Office PowerPoint</Application>
  <PresentationFormat>Widescreen</PresentationFormat>
  <Paragraphs>39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Gill Sans MT</vt:lpstr>
      <vt:lpstr>Celestial</vt:lpstr>
      <vt:lpstr>President’s  Flex Day presentation  By Nathaniel Jones III, ph.D., MBA August 20, 2021 </vt:lpstr>
      <vt:lpstr>Happiness cannot be traveled to, owned, earned, worn or consumed. Happiness is the spiritual experience of living every minute with love, grace and gratitude.</vt:lpstr>
      <vt:lpstr>PowerPoint Presentation</vt:lpstr>
      <vt:lpstr>District Highlights Chancellor Jackson August 19, 2021 </vt:lpstr>
      <vt:lpstr>COA Return to Campus Update</vt:lpstr>
      <vt:lpstr>  AY21/22 Priorities</vt:lpstr>
      <vt:lpstr>Conclusion</vt:lpstr>
      <vt:lpstr>Questions &amp; Answers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Nathaniel Jones Ⅲ</dc:creator>
  <cp:lastModifiedBy>Nathaniel Jones Ⅲ</cp:lastModifiedBy>
  <cp:revision>3</cp:revision>
  <dcterms:created xsi:type="dcterms:W3CDTF">2021-08-18T20:55:52Z</dcterms:created>
  <dcterms:modified xsi:type="dcterms:W3CDTF">2021-08-20T15:02:08Z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