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4"/>
  </p:sldMasterIdLst>
  <p:notesMasterIdLst>
    <p:notesMasterId r:id="rId11"/>
  </p:notesMasterIdLst>
  <p:handoutMasterIdLst>
    <p:handoutMasterId r:id="rId12"/>
  </p:handoutMasterIdLst>
  <p:sldIdLst>
    <p:sldId id="277" r:id="rId5"/>
    <p:sldId id="283" r:id="rId6"/>
    <p:sldId id="278" r:id="rId7"/>
    <p:sldId id="280" r:id="rId8"/>
    <p:sldId id="284" r:id="rId9"/>
    <p:sldId id="28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3C21BA-AC91-4EE2-8BD3-CF65DA51DE2D}" v="112" dt="2021-10-20T15:16:36.039"/>
    <p1510:client id="{C9016FBD-6A1A-4F8E-B05F-A8AC3E939445}" v="285" dt="2021-10-20T15:31:01.992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2" autoAdjust="0"/>
  </p:normalViewPr>
  <p:slideViewPr>
    <p:cSldViewPr snapToGrid="0">
      <p:cViewPr varScale="1">
        <p:scale>
          <a:sx n="78" d="100"/>
          <a:sy n="78" d="100"/>
        </p:scale>
        <p:origin x="10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safe.peralta.edu/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safe.peralta.edu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834A8-FBE2-4819-B6EC-CB83DAB95AD4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4ADCF1-BCFE-49E8-823A-C9495F03D5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>
              <a:latin typeface="Gill Sans MT" panose="020B0502020104020203"/>
            </a:rPr>
            <a:t>- </a:t>
          </a:r>
          <a:r>
            <a:rPr lang="en-US" sz="2000" b="1"/>
            <a:t>Accreditation Update </a:t>
          </a:r>
        </a:p>
      </dgm:t>
    </dgm:pt>
    <dgm:pt modelId="{B9CDE720-C9B8-48F7-9832-CF87DD342A33}" type="parTrans" cxnId="{2B8D4F28-10CE-404E-B552-17ACAC847866}">
      <dgm:prSet/>
      <dgm:spPr/>
      <dgm:t>
        <a:bodyPr/>
        <a:lstStyle/>
        <a:p>
          <a:endParaRPr lang="en-US"/>
        </a:p>
      </dgm:t>
    </dgm:pt>
    <dgm:pt modelId="{F0250340-B369-4839-B284-3882088C41E9}" type="sibTrans" cxnId="{2B8D4F28-10CE-404E-B552-17ACAC84786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50517D3-B858-4818-B20B-76A3017374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/>
            <a:t>- </a:t>
          </a:r>
          <a:r>
            <a:rPr lang="en-US" sz="2000" b="1"/>
            <a:t>Chancellor Contract Extension</a:t>
          </a:r>
        </a:p>
      </dgm:t>
    </dgm:pt>
    <dgm:pt modelId="{F546F361-067E-4507-8817-5CD5BFA16CC3}" type="parTrans" cxnId="{CA086050-48D9-4343-A145-B83A865F2FA9}">
      <dgm:prSet/>
      <dgm:spPr/>
      <dgm:t>
        <a:bodyPr/>
        <a:lstStyle/>
        <a:p>
          <a:endParaRPr lang="en-US"/>
        </a:p>
      </dgm:t>
    </dgm:pt>
    <dgm:pt modelId="{858F7CF5-CDDF-4E1B-BF68-253B07A52E3A}" type="sibTrans" cxnId="{CA086050-48D9-4343-A145-B83A865F2FA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AE842C-3249-4573-AAE2-7B36F86302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b="1"/>
            <a:t>-</a:t>
          </a:r>
          <a:r>
            <a:rPr lang="en-US" sz="2000" b="1"/>
            <a:t>Return to Campus (</a:t>
          </a:r>
          <a:r>
            <a:rPr lang="en-US" sz="2000" b="1">
              <a:hlinkClick xmlns:r="http://schemas.openxmlformats.org/officeDocument/2006/relationships" r:id="rId1"/>
            </a:rPr>
            <a:t>Safe Peralta</a:t>
          </a:r>
          <a:r>
            <a:rPr lang="en-US" sz="2000" b="1"/>
            <a:t>)</a:t>
          </a:r>
        </a:p>
      </dgm:t>
    </dgm:pt>
    <dgm:pt modelId="{3669D74F-58AB-4842-9F2A-9950C46DC457}" type="parTrans" cxnId="{80B2F24B-351B-40B4-B09B-E8C8E604B5DC}">
      <dgm:prSet/>
      <dgm:spPr/>
      <dgm:t>
        <a:bodyPr/>
        <a:lstStyle/>
        <a:p>
          <a:endParaRPr lang="en-US"/>
        </a:p>
      </dgm:t>
    </dgm:pt>
    <dgm:pt modelId="{F27AFA5D-A777-427C-8145-EA313F79EFF8}" type="sibTrans" cxnId="{80B2F24B-351B-40B4-B09B-E8C8E604B5D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B34C4A2-2DFD-435F-8222-76C3C1EA35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100"/>
            <a:t>- </a:t>
          </a:r>
          <a:r>
            <a:rPr lang="en-US" sz="2000" b="1"/>
            <a:t>Hiring Update </a:t>
          </a:r>
        </a:p>
      </dgm:t>
    </dgm:pt>
    <dgm:pt modelId="{3CDB0C53-CF02-4BC1-928E-7CDAA55298C2}" type="parTrans" cxnId="{1478820A-B20C-4B3C-90FF-2AF6B82A747C}">
      <dgm:prSet/>
      <dgm:spPr/>
      <dgm:t>
        <a:bodyPr/>
        <a:lstStyle/>
        <a:p>
          <a:endParaRPr lang="en-US"/>
        </a:p>
      </dgm:t>
    </dgm:pt>
    <dgm:pt modelId="{04832C48-DA5A-4DCB-BB82-2C8271E29069}" type="sibTrans" cxnId="{1478820A-B20C-4B3C-90FF-2AF6B82A74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711688-8F6C-4946-BF46-E3944178E6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300"/>
            <a:t>- </a:t>
          </a:r>
          <a:r>
            <a:rPr lang="en-US" sz="2000" b="1"/>
            <a:t>New Budget Allocation Model</a:t>
          </a:r>
        </a:p>
      </dgm:t>
    </dgm:pt>
    <dgm:pt modelId="{3B15D123-1505-4FEB-937A-9C1CD8BC72F6}" type="parTrans" cxnId="{59CC2B3E-669A-47CE-A685-DF86B6EC0461}">
      <dgm:prSet/>
      <dgm:spPr/>
      <dgm:t>
        <a:bodyPr/>
        <a:lstStyle/>
        <a:p>
          <a:endParaRPr lang="en-US"/>
        </a:p>
      </dgm:t>
    </dgm:pt>
    <dgm:pt modelId="{2C74F1FC-9860-4534-84BE-AC754C5BEA8D}" type="sibTrans" cxnId="{59CC2B3E-669A-47CE-A685-DF86B6EC04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A2F6F1-ABE7-439C-8588-A8F8BD423A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/>
            <a:t>- </a:t>
          </a:r>
          <a:r>
            <a:rPr lang="en-US" sz="2000" b="1"/>
            <a:t>Strategic Priorities Update</a:t>
          </a:r>
        </a:p>
      </dgm:t>
    </dgm:pt>
    <dgm:pt modelId="{EA43DDF8-B3D3-47BF-974C-2D434B3C8DBA}" type="parTrans" cxnId="{BE582612-F3C5-4A21-99BA-ACC6A8422532}">
      <dgm:prSet/>
      <dgm:spPr/>
      <dgm:t>
        <a:bodyPr/>
        <a:lstStyle/>
        <a:p>
          <a:endParaRPr lang="en-US"/>
        </a:p>
      </dgm:t>
    </dgm:pt>
    <dgm:pt modelId="{4FC7429D-1E17-46F0-9E62-733039262A44}" type="sibTrans" cxnId="{BE582612-F3C5-4A21-99BA-ACC6A84225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F382AE-086C-4445-B521-B0BB53B1502F}" type="pres">
      <dgm:prSet presAssocID="{604834A8-FBE2-4819-B6EC-CB83DAB95AD4}" presName="Name0" presStyleCnt="0">
        <dgm:presLayoutVars>
          <dgm:dir/>
          <dgm:animLvl val="lvl"/>
          <dgm:resizeHandles val="exact"/>
        </dgm:presLayoutVars>
      </dgm:prSet>
      <dgm:spPr/>
    </dgm:pt>
    <dgm:pt modelId="{DF829B1A-FBEF-4624-A821-8FDB1A9C7E06}" type="pres">
      <dgm:prSet presAssocID="{3E4ADCF1-BCFE-49E8-823A-C9495F03D5C9}" presName="linNode" presStyleCnt="0"/>
      <dgm:spPr/>
    </dgm:pt>
    <dgm:pt modelId="{66E300E6-B496-4F9E-AFF8-6A0B4A7A5D75}" type="pres">
      <dgm:prSet presAssocID="{3E4ADCF1-BCFE-49E8-823A-C9495F03D5C9}" presName="parentText" presStyleLbl="node1" presStyleIdx="0" presStyleCnt="6" custScaleX="159985" custLinFactNeighborX="885" custLinFactNeighborY="-62">
        <dgm:presLayoutVars>
          <dgm:chMax val="1"/>
          <dgm:bulletEnabled val="1"/>
        </dgm:presLayoutVars>
      </dgm:prSet>
      <dgm:spPr/>
    </dgm:pt>
    <dgm:pt modelId="{1522F171-7AB3-4BBB-9F7C-D135A748D050}" type="pres">
      <dgm:prSet presAssocID="{F0250340-B369-4839-B284-3882088C41E9}" presName="sp" presStyleCnt="0"/>
      <dgm:spPr/>
    </dgm:pt>
    <dgm:pt modelId="{3C872771-AEAA-4B13-B6A2-11DCC01DAF03}" type="pres">
      <dgm:prSet presAssocID="{F50517D3-B858-4818-B20B-76A301737423}" presName="linNode" presStyleCnt="0"/>
      <dgm:spPr/>
    </dgm:pt>
    <dgm:pt modelId="{0C8A9815-359E-499A-9307-3AF433E90B20}" type="pres">
      <dgm:prSet presAssocID="{F50517D3-B858-4818-B20B-76A301737423}" presName="parentText" presStyleLbl="node1" presStyleIdx="1" presStyleCnt="6" custScaleX="159985" custLinFactNeighborX="444" custLinFactNeighborY="-785">
        <dgm:presLayoutVars>
          <dgm:chMax val="1"/>
          <dgm:bulletEnabled val="1"/>
        </dgm:presLayoutVars>
      </dgm:prSet>
      <dgm:spPr/>
    </dgm:pt>
    <dgm:pt modelId="{8A6473A1-5ABF-4A13-8B96-0F0E02C7B096}" type="pres">
      <dgm:prSet presAssocID="{858F7CF5-CDDF-4E1B-BF68-253B07A52E3A}" presName="sp" presStyleCnt="0"/>
      <dgm:spPr/>
    </dgm:pt>
    <dgm:pt modelId="{E63A39CD-C605-4045-AED5-5AA8021299ED}" type="pres">
      <dgm:prSet presAssocID="{62AE842C-3249-4573-AAE2-7B36F86302A7}" presName="linNode" presStyleCnt="0"/>
      <dgm:spPr/>
    </dgm:pt>
    <dgm:pt modelId="{A77C9967-9B60-4DF8-A92C-0729ECED3D07}" type="pres">
      <dgm:prSet presAssocID="{62AE842C-3249-4573-AAE2-7B36F86302A7}" presName="parentText" presStyleLbl="node1" presStyleIdx="2" presStyleCnt="6" custScaleX="159630">
        <dgm:presLayoutVars>
          <dgm:chMax val="1"/>
          <dgm:bulletEnabled val="1"/>
        </dgm:presLayoutVars>
      </dgm:prSet>
      <dgm:spPr/>
    </dgm:pt>
    <dgm:pt modelId="{99B3A302-B81A-44FA-A59D-4602F4FEAC6E}" type="pres">
      <dgm:prSet presAssocID="{F27AFA5D-A777-427C-8145-EA313F79EFF8}" presName="sp" presStyleCnt="0"/>
      <dgm:spPr/>
    </dgm:pt>
    <dgm:pt modelId="{FF6E1F6D-CA75-40E7-B994-FC4A86718D49}" type="pres">
      <dgm:prSet presAssocID="{DB34C4A2-2DFD-435F-8222-76C3C1EA35C7}" presName="linNode" presStyleCnt="0"/>
      <dgm:spPr/>
    </dgm:pt>
    <dgm:pt modelId="{F3872574-48D0-4829-8328-651523C08DC6}" type="pres">
      <dgm:prSet presAssocID="{DB34C4A2-2DFD-435F-8222-76C3C1EA35C7}" presName="parentText" presStyleLbl="node1" presStyleIdx="3" presStyleCnt="6" custScaleX="156909">
        <dgm:presLayoutVars>
          <dgm:chMax val="1"/>
          <dgm:bulletEnabled val="1"/>
        </dgm:presLayoutVars>
      </dgm:prSet>
      <dgm:spPr/>
    </dgm:pt>
    <dgm:pt modelId="{78A0E9C9-D47D-4BE2-AE5E-580C5B686F2C}" type="pres">
      <dgm:prSet presAssocID="{04832C48-DA5A-4DCB-BB82-2C8271E29069}" presName="sp" presStyleCnt="0"/>
      <dgm:spPr/>
    </dgm:pt>
    <dgm:pt modelId="{59A98DA4-5662-4E8E-A036-5A69991D6BA4}" type="pres">
      <dgm:prSet presAssocID="{6F711688-8F6C-4946-BF46-E3944178E667}" presName="linNode" presStyleCnt="0"/>
      <dgm:spPr/>
    </dgm:pt>
    <dgm:pt modelId="{CEBCA233-2583-4CEB-A0DA-52E418CF3F19}" type="pres">
      <dgm:prSet presAssocID="{6F711688-8F6C-4946-BF46-E3944178E667}" presName="parentText" presStyleLbl="node1" presStyleIdx="4" presStyleCnt="6" custScaleX="154713">
        <dgm:presLayoutVars>
          <dgm:chMax val="1"/>
          <dgm:bulletEnabled val="1"/>
        </dgm:presLayoutVars>
      </dgm:prSet>
      <dgm:spPr/>
    </dgm:pt>
    <dgm:pt modelId="{4E7A3C8D-2FD5-4B37-A7DE-EA999852130D}" type="pres">
      <dgm:prSet presAssocID="{2C74F1FC-9860-4534-84BE-AC754C5BEA8D}" presName="sp" presStyleCnt="0"/>
      <dgm:spPr/>
    </dgm:pt>
    <dgm:pt modelId="{A4958D3A-BDE0-4118-9810-45924761817C}" type="pres">
      <dgm:prSet presAssocID="{74A2F6F1-ABE7-439C-8588-A8F8BD423AF8}" presName="linNode" presStyleCnt="0"/>
      <dgm:spPr/>
    </dgm:pt>
    <dgm:pt modelId="{C01D3DA4-F644-46EB-9871-1B4671220DCC}" type="pres">
      <dgm:prSet presAssocID="{74A2F6F1-ABE7-439C-8588-A8F8BD423AF8}" presName="parentText" presStyleLbl="node1" presStyleIdx="5" presStyleCnt="6" custScaleX="154656">
        <dgm:presLayoutVars>
          <dgm:chMax val="1"/>
          <dgm:bulletEnabled val="1"/>
        </dgm:presLayoutVars>
      </dgm:prSet>
      <dgm:spPr/>
    </dgm:pt>
  </dgm:ptLst>
  <dgm:cxnLst>
    <dgm:cxn modelId="{1478820A-B20C-4B3C-90FF-2AF6B82A747C}" srcId="{604834A8-FBE2-4819-B6EC-CB83DAB95AD4}" destId="{DB34C4A2-2DFD-435F-8222-76C3C1EA35C7}" srcOrd="3" destOrd="0" parTransId="{3CDB0C53-CF02-4BC1-928E-7CDAA55298C2}" sibTransId="{04832C48-DA5A-4DCB-BB82-2C8271E29069}"/>
    <dgm:cxn modelId="{BE582612-F3C5-4A21-99BA-ACC6A8422532}" srcId="{604834A8-FBE2-4819-B6EC-CB83DAB95AD4}" destId="{74A2F6F1-ABE7-439C-8588-A8F8BD423AF8}" srcOrd="5" destOrd="0" parTransId="{EA43DDF8-B3D3-47BF-974C-2D434B3C8DBA}" sibTransId="{4FC7429D-1E17-46F0-9E62-733039262A44}"/>
    <dgm:cxn modelId="{321C6018-4AE4-4B1C-8A43-C429841DA996}" type="presOf" srcId="{F50517D3-B858-4818-B20B-76A301737423}" destId="{0C8A9815-359E-499A-9307-3AF433E90B20}" srcOrd="0" destOrd="0" presId="urn:microsoft.com/office/officeart/2005/8/layout/vList5"/>
    <dgm:cxn modelId="{2B8D4F28-10CE-404E-B552-17ACAC847866}" srcId="{604834A8-FBE2-4819-B6EC-CB83DAB95AD4}" destId="{3E4ADCF1-BCFE-49E8-823A-C9495F03D5C9}" srcOrd="0" destOrd="0" parTransId="{B9CDE720-C9B8-48F7-9832-CF87DD342A33}" sibTransId="{F0250340-B369-4839-B284-3882088C41E9}"/>
    <dgm:cxn modelId="{59CC2B3E-669A-47CE-A685-DF86B6EC0461}" srcId="{604834A8-FBE2-4819-B6EC-CB83DAB95AD4}" destId="{6F711688-8F6C-4946-BF46-E3944178E667}" srcOrd="4" destOrd="0" parTransId="{3B15D123-1505-4FEB-937A-9C1CD8BC72F6}" sibTransId="{2C74F1FC-9860-4534-84BE-AC754C5BEA8D}"/>
    <dgm:cxn modelId="{48257A3F-14CB-4FAD-BC0C-56FFB6A32BA6}" type="presOf" srcId="{6F711688-8F6C-4946-BF46-E3944178E667}" destId="{CEBCA233-2583-4CEB-A0DA-52E418CF3F19}" srcOrd="0" destOrd="0" presId="urn:microsoft.com/office/officeart/2005/8/layout/vList5"/>
    <dgm:cxn modelId="{80B2F24B-351B-40B4-B09B-E8C8E604B5DC}" srcId="{604834A8-FBE2-4819-B6EC-CB83DAB95AD4}" destId="{62AE842C-3249-4573-AAE2-7B36F86302A7}" srcOrd="2" destOrd="0" parTransId="{3669D74F-58AB-4842-9F2A-9950C46DC457}" sibTransId="{F27AFA5D-A777-427C-8145-EA313F79EFF8}"/>
    <dgm:cxn modelId="{CA086050-48D9-4343-A145-B83A865F2FA9}" srcId="{604834A8-FBE2-4819-B6EC-CB83DAB95AD4}" destId="{F50517D3-B858-4818-B20B-76A301737423}" srcOrd="1" destOrd="0" parTransId="{F546F361-067E-4507-8817-5CD5BFA16CC3}" sibTransId="{858F7CF5-CDDF-4E1B-BF68-253B07A52E3A}"/>
    <dgm:cxn modelId="{2E3E3679-6DEF-49CB-8FD0-1DDCF46AEB5F}" type="presOf" srcId="{62AE842C-3249-4573-AAE2-7B36F86302A7}" destId="{A77C9967-9B60-4DF8-A92C-0729ECED3D07}" srcOrd="0" destOrd="0" presId="urn:microsoft.com/office/officeart/2005/8/layout/vList5"/>
    <dgm:cxn modelId="{CA733CAA-D3FB-4A6D-BCC2-4FB3E4C5B4A9}" type="presOf" srcId="{3E4ADCF1-BCFE-49E8-823A-C9495F03D5C9}" destId="{66E300E6-B496-4F9E-AFF8-6A0B4A7A5D75}" srcOrd="0" destOrd="0" presId="urn:microsoft.com/office/officeart/2005/8/layout/vList5"/>
    <dgm:cxn modelId="{90BCEDC3-819F-4D62-BBD4-C00D5ABA4C1B}" type="presOf" srcId="{604834A8-FBE2-4819-B6EC-CB83DAB95AD4}" destId="{B3F382AE-086C-4445-B521-B0BB53B1502F}" srcOrd="0" destOrd="0" presId="urn:microsoft.com/office/officeart/2005/8/layout/vList5"/>
    <dgm:cxn modelId="{E96937E6-D32B-4C93-886B-F97824CC9DE5}" type="presOf" srcId="{74A2F6F1-ABE7-439C-8588-A8F8BD423AF8}" destId="{C01D3DA4-F644-46EB-9871-1B4671220DCC}" srcOrd="0" destOrd="0" presId="urn:microsoft.com/office/officeart/2005/8/layout/vList5"/>
    <dgm:cxn modelId="{2765F1FE-87F1-4D32-8B74-4855BB7A05CE}" type="presOf" srcId="{DB34C4A2-2DFD-435F-8222-76C3C1EA35C7}" destId="{F3872574-48D0-4829-8328-651523C08DC6}" srcOrd="0" destOrd="0" presId="urn:microsoft.com/office/officeart/2005/8/layout/vList5"/>
    <dgm:cxn modelId="{05843AE1-F1FF-4B0D-A792-8213B89A8367}" type="presParOf" srcId="{B3F382AE-086C-4445-B521-B0BB53B1502F}" destId="{DF829B1A-FBEF-4624-A821-8FDB1A9C7E06}" srcOrd="0" destOrd="0" presId="urn:microsoft.com/office/officeart/2005/8/layout/vList5"/>
    <dgm:cxn modelId="{D7E2FC7D-0F73-4E8C-AA16-869E5D2869E6}" type="presParOf" srcId="{DF829B1A-FBEF-4624-A821-8FDB1A9C7E06}" destId="{66E300E6-B496-4F9E-AFF8-6A0B4A7A5D75}" srcOrd="0" destOrd="0" presId="urn:microsoft.com/office/officeart/2005/8/layout/vList5"/>
    <dgm:cxn modelId="{9F59F28E-76CC-4686-B8AF-78F5C427A3D8}" type="presParOf" srcId="{B3F382AE-086C-4445-B521-B0BB53B1502F}" destId="{1522F171-7AB3-4BBB-9F7C-D135A748D050}" srcOrd="1" destOrd="0" presId="urn:microsoft.com/office/officeart/2005/8/layout/vList5"/>
    <dgm:cxn modelId="{D64A54AE-1904-4DDD-B791-9305756496E1}" type="presParOf" srcId="{B3F382AE-086C-4445-B521-B0BB53B1502F}" destId="{3C872771-AEAA-4B13-B6A2-11DCC01DAF03}" srcOrd="2" destOrd="0" presId="urn:microsoft.com/office/officeart/2005/8/layout/vList5"/>
    <dgm:cxn modelId="{B9169CDF-6B06-446D-A9E5-7661C643EEC6}" type="presParOf" srcId="{3C872771-AEAA-4B13-B6A2-11DCC01DAF03}" destId="{0C8A9815-359E-499A-9307-3AF433E90B20}" srcOrd="0" destOrd="0" presId="urn:microsoft.com/office/officeart/2005/8/layout/vList5"/>
    <dgm:cxn modelId="{38A7BFBA-3541-4659-ACDE-E6B493E76F5F}" type="presParOf" srcId="{B3F382AE-086C-4445-B521-B0BB53B1502F}" destId="{8A6473A1-5ABF-4A13-8B96-0F0E02C7B096}" srcOrd="3" destOrd="0" presId="urn:microsoft.com/office/officeart/2005/8/layout/vList5"/>
    <dgm:cxn modelId="{33073BDA-B65E-4E51-A0FE-E4B02AC21C63}" type="presParOf" srcId="{B3F382AE-086C-4445-B521-B0BB53B1502F}" destId="{E63A39CD-C605-4045-AED5-5AA8021299ED}" srcOrd="4" destOrd="0" presId="urn:microsoft.com/office/officeart/2005/8/layout/vList5"/>
    <dgm:cxn modelId="{BD5E637A-32FE-4449-9ACC-AF8D84ED24FF}" type="presParOf" srcId="{E63A39CD-C605-4045-AED5-5AA8021299ED}" destId="{A77C9967-9B60-4DF8-A92C-0729ECED3D07}" srcOrd="0" destOrd="0" presId="urn:microsoft.com/office/officeart/2005/8/layout/vList5"/>
    <dgm:cxn modelId="{77792A19-28DF-4B6A-B2BE-7B7EEDB0A822}" type="presParOf" srcId="{B3F382AE-086C-4445-B521-B0BB53B1502F}" destId="{99B3A302-B81A-44FA-A59D-4602F4FEAC6E}" srcOrd="5" destOrd="0" presId="urn:microsoft.com/office/officeart/2005/8/layout/vList5"/>
    <dgm:cxn modelId="{0A4D155A-E092-48E7-BA93-A71CDEFD9A30}" type="presParOf" srcId="{B3F382AE-086C-4445-B521-B0BB53B1502F}" destId="{FF6E1F6D-CA75-40E7-B994-FC4A86718D49}" srcOrd="6" destOrd="0" presId="urn:microsoft.com/office/officeart/2005/8/layout/vList5"/>
    <dgm:cxn modelId="{820A6C9F-2449-49D2-98C5-E6F2ED117E45}" type="presParOf" srcId="{FF6E1F6D-CA75-40E7-B994-FC4A86718D49}" destId="{F3872574-48D0-4829-8328-651523C08DC6}" srcOrd="0" destOrd="0" presId="urn:microsoft.com/office/officeart/2005/8/layout/vList5"/>
    <dgm:cxn modelId="{E8D58B1C-A773-4A7F-B01F-9D77A58D2F48}" type="presParOf" srcId="{B3F382AE-086C-4445-B521-B0BB53B1502F}" destId="{78A0E9C9-D47D-4BE2-AE5E-580C5B686F2C}" srcOrd="7" destOrd="0" presId="urn:microsoft.com/office/officeart/2005/8/layout/vList5"/>
    <dgm:cxn modelId="{0D685D71-641B-483C-8237-A9DCBF0721C3}" type="presParOf" srcId="{B3F382AE-086C-4445-B521-B0BB53B1502F}" destId="{59A98DA4-5662-4E8E-A036-5A69991D6BA4}" srcOrd="8" destOrd="0" presId="urn:microsoft.com/office/officeart/2005/8/layout/vList5"/>
    <dgm:cxn modelId="{05198F4C-C6F8-4639-A4C6-3A2831D84334}" type="presParOf" srcId="{59A98DA4-5662-4E8E-A036-5A69991D6BA4}" destId="{CEBCA233-2583-4CEB-A0DA-52E418CF3F19}" srcOrd="0" destOrd="0" presId="urn:microsoft.com/office/officeart/2005/8/layout/vList5"/>
    <dgm:cxn modelId="{82F49F38-7450-4854-8A36-C92F5B247C11}" type="presParOf" srcId="{B3F382AE-086C-4445-B521-B0BB53B1502F}" destId="{4E7A3C8D-2FD5-4B37-A7DE-EA999852130D}" srcOrd="9" destOrd="0" presId="urn:microsoft.com/office/officeart/2005/8/layout/vList5"/>
    <dgm:cxn modelId="{CD20EB9C-0FE7-452A-9BBD-6C2204C9E9FF}" type="presParOf" srcId="{B3F382AE-086C-4445-B521-B0BB53B1502F}" destId="{A4958D3A-BDE0-4118-9810-45924761817C}" srcOrd="10" destOrd="0" presId="urn:microsoft.com/office/officeart/2005/8/layout/vList5"/>
    <dgm:cxn modelId="{8FC8BA94-0BA0-49F0-B9DC-8215AFF93299}" type="presParOf" srcId="{A4958D3A-BDE0-4118-9810-45924761817C}" destId="{C01D3DA4-F644-46EB-9871-1B4671220D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29957-0295-4E09-BAEB-6C52EC9D6A5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4720095-3868-4512-94CD-DC8442883DD3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2300">
              <a:latin typeface="Gill Sans MT" panose="020B0502020104020203"/>
            </a:rPr>
            <a:t>Diversity (DEI)</a:t>
          </a:r>
          <a:endParaRPr lang="en-US" sz="2300"/>
        </a:p>
      </dgm:t>
    </dgm:pt>
    <dgm:pt modelId="{80529EDB-B258-4035-B2E9-258B311B93B1}" type="parTrans" cxnId="{F7869C40-E4E2-4BAE-A663-507E5B52B1E6}">
      <dgm:prSet/>
      <dgm:spPr/>
      <dgm:t>
        <a:bodyPr/>
        <a:lstStyle/>
        <a:p>
          <a:endParaRPr lang="en-US"/>
        </a:p>
      </dgm:t>
    </dgm:pt>
    <dgm:pt modelId="{E872CE42-C00F-4339-B9F9-8D92316D35C3}" type="sibTrans" cxnId="{F7869C40-E4E2-4BAE-A663-507E5B52B1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07B91F-43E8-448F-AD98-A608DAD22E4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" panose="020B0502020104020203" pitchFamily="34" charset="0"/>
            </a:rPr>
            <a:t>Guided Pathways</a:t>
          </a:r>
        </a:p>
      </dgm:t>
    </dgm:pt>
    <dgm:pt modelId="{735A8470-883D-4B4F-B729-1F21B0CDE3F4}" type="parTrans" cxnId="{36E107D2-88BA-4167-B5D0-55F943D758BC}">
      <dgm:prSet/>
      <dgm:spPr/>
      <dgm:t>
        <a:bodyPr/>
        <a:lstStyle/>
        <a:p>
          <a:endParaRPr lang="en-US"/>
        </a:p>
      </dgm:t>
    </dgm:pt>
    <dgm:pt modelId="{F663B2DB-7AAA-47FC-A0DA-71DA4DB0E3EB}" type="sibTrans" cxnId="{36E107D2-88BA-4167-B5D0-55F943D758B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135AE6-E27F-43ED-854D-4D451999137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Gill Sans MT" panose="020B0502020104020203"/>
            </a:rPr>
            <a:t>Strategic Enrollment Mgmt.</a:t>
          </a:r>
          <a:endParaRPr lang="en-US" dirty="0"/>
        </a:p>
      </dgm:t>
    </dgm:pt>
    <dgm:pt modelId="{5DF5294B-47D5-496D-8954-4FEA655FB267}" type="parTrans" cxnId="{166FAFFC-AC80-4F0F-B01B-63B01B99A4DD}">
      <dgm:prSet/>
      <dgm:spPr/>
      <dgm:t>
        <a:bodyPr/>
        <a:lstStyle/>
        <a:p>
          <a:endParaRPr lang="en-US"/>
        </a:p>
      </dgm:t>
    </dgm:pt>
    <dgm:pt modelId="{C02C5395-5CF5-4B6D-94B7-FFBE5E19AA0B}" type="sibTrans" cxnId="{166FAFFC-AC80-4F0F-B01B-63B01B99A4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6F182D-2B10-4E5C-B6B2-41ED86D5DD82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" panose="020B0502020104020203"/>
            </a:rPr>
            <a:t>Fiscal Stewardship</a:t>
          </a:r>
          <a:endParaRPr lang="en-US"/>
        </a:p>
      </dgm:t>
    </dgm:pt>
    <dgm:pt modelId="{2C08B096-C756-4538-92DB-E406924F8AF6}" type="parTrans" cxnId="{A4E422F3-B86D-4785-8918-2DF1C50C9FBD}">
      <dgm:prSet/>
      <dgm:spPr/>
      <dgm:t>
        <a:bodyPr/>
        <a:lstStyle/>
        <a:p>
          <a:endParaRPr lang="en-US"/>
        </a:p>
      </dgm:t>
    </dgm:pt>
    <dgm:pt modelId="{1B8B2768-6EB4-4D97-8804-DE99C1CA900F}" type="sibTrans" cxnId="{A4E422F3-B86D-4785-8918-2DF1C50C9FBD}">
      <dgm:prSet/>
      <dgm:spPr/>
      <dgm:t>
        <a:bodyPr/>
        <a:lstStyle/>
        <a:p>
          <a:endParaRPr lang="en-US"/>
        </a:p>
      </dgm:t>
    </dgm:pt>
    <dgm:pt modelId="{B99071BB-47D0-40BB-8B04-C9F9A972BE21}" type="pres">
      <dgm:prSet presAssocID="{F7B29957-0295-4E09-BAEB-6C52EC9D6A5D}" presName="root" presStyleCnt="0">
        <dgm:presLayoutVars>
          <dgm:dir/>
          <dgm:resizeHandles val="exact"/>
        </dgm:presLayoutVars>
      </dgm:prSet>
      <dgm:spPr/>
    </dgm:pt>
    <dgm:pt modelId="{78D5C76F-5CE3-4CFB-8017-11C576FE5C3B}" type="pres">
      <dgm:prSet presAssocID="{94720095-3868-4512-94CD-DC8442883DD3}" presName="compNode" presStyleCnt="0"/>
      <dgm:spPr/>
    </dgm:pt>
    <dgm:pt modelId="{5D433C0A-D96E-43D0-8F09-D3299764081F}" type="pres">
      <dgm:prSet presAssocID="{94720095-3868-4512-94CD-DC8442883DD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CB797DEB-3590-48BB-95DA-6CC92868207E}" type="pres">
      <dgm:prSet presAssocID="{94720095-3868-4512-94CD-DC8442883DD3}" presName="spaceRect" presStyleCnt="0"/>
      <dgm:spPr/>
    </dgm:pt>
    <dgm:pt modelId="{29F90B0E-5D81-4339-B834-B28A23B20DDC}" type="pres">
      <dgm:prSet presAssocID="{94720095-3868-4512-94CD-DC8442883DD3}" presName="textRect" presStyleLbl="revTx" presStyleIdx="0" presStyleCnt="4">
        <dgm:presLayoutVars>
          <dgm:chMax val="1"/>
          <dgm:chPref val="1"/>
        </dgm:presLayoutVars>
      </dgm:prSet>
      <dgm:spPr/>
    </dgm:pt>
    <dgm:pt modelId="{EA15A275-C905-4B75-934F-7FB7F340C793}" type="pres">
      <dgm:prSet presAssocID="{E872CE42-C00F-4339-B9F9-8D92316D35C3}" presName="sibTrans" presStyleCnt="0"/>
      <dgm:spPr/>
    </dgm:pt>
    <dgm:pt modelId="{9FE6C358-D0CC-4334-8917-41A0F3B4D6B0}" type="pres">
      <dgm:prSet presAssocID="{B507B91F-43E8-448F-AD98-A608DAD22E44}" presName="compNode" presStyleCnt="0"/>
      <dgm:spPr/>
    </dgm:pt>
    <dgm:pt modelId="{F7258EFD-10E8-4399-BA21-C1C9F96C069B}" type="pres">
      <dgm:prSet presAssocID="{B507B91F-43E8-448F-AD98-A608DAD22E4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B13E806B-A022-4A06-BB7F-2A5FC7BCF37E}" type="pres">
      <dgm:prSet presAssocID="{B507B91F-43E8-448F-AD98-A608DAD22E44}" presName="spaceRect" presStyleCnt="0"/>
      <dgm:spPr/>
    </dgm:pt>
    <dgm:pt modelId="{BC5E3E5D-7D81-4B70-9750-E7EC49B4DD9F}" type="pres">
      <dgm:prSet presAssocID="{B507B91F-43E8-448F-AD98-A608DAD22E44}" presName="textRect" presStyleLbl="revTx" presStyleIdx="1" presStyleCnt="4">
        <dgm:presLayoutVars>
          <dgm:chMax val="1"/>
          <dgm:chPref val="1"/>
        </dgm:presLayoutVars>
      </dgm:prSet>
      <dgm:spPr/>
    </dgm:pt>
    <dgm:pt modelId="{2A101419-C9C9-4E8F-AD79-2C79D23DA1BF}" type="pres">
      <dgm:prSet presAssocID="{F663B2DB-7AAA-47FC-A0DA-71DA4DB0E3EB}" presName="sibTrans" presStyleCnt="0"/>
      <dgm:spPr/>
    </dgm:pt>
    <dgm:pt modelId="{22C84684-AFC3-46D8-BF70-69A5FF96EBA3}" type="pres">
      <dgm:prSet presAssocID="{6D135AE6-E27F-43ED-854D-4D4519991373}" presName="compNode" presStyleCnt="0"/>
      <dgm:spPr/>
    </dgm:pt>
    <dgm:pt modelId="{D9BA1272-E8EE-423F-B603-993EEBFF36F7}" type="pres">
      <dgm:prSet presAssocID="{6D135AE6-E27F-43ED-854D-4D4519991373}" presName="iconRect" presStyleLbl="node1" presStyleIdx="2" presStyleCnt="4" custLinFactNeighborX="1129" custLinFactNeighborY="-158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EF34981F-BFCB-4951-8774-CE5703FEC91C}" type="pres">
      <dgm:prSet presAssocID="{6D135AE6-E27F-43ED-854D-4D4519991373}" presName="spaceRect" presStyleCnt="0"/>
      <dgm:spPr/>
    </dgm:pt>
    <dgm:pt modelId="{A7C22497-E571-4CFC-82A2-CCC5A0EF06C2}" type="pres">
      <dgm:prSet presAssocID="{6D135AE6-E27F-43ED-854D-4D4519991373}" presName="textRect" presStyleLbl="revTx" presStyleIdx="2" presStyleCnt="4" custLinFactNeighborX="1687" custLinFactNeighborY="-29437">
        <dgm:presLayoutVars>
          <dgm:chMax val="1"/>
          <dgm:chPref val="1"/>
        </dgm:presLayoutVars>
      </dgm:prSet>
      <dgm:spPr/>
    </dgm:pt>
    <dgm:pt modelId="{299C4B1C-317D-43BF-8E81-67672306FF01}" type="pres">
      <dgm:prSet presAssocID="{C02C5395-5CF5-4B6D-94B7-FFBE5E19AA0B}" presName="sibTrans" presStyleCnt="0"/>
      <dgm:spPr/>
    </dgm:pt>
    <dgm:pt modelId="{D3C2C5CC-DF27-47E5-ABF7-1BA67692B28B}" type="pres">
      <dgm:prSet presAssocID="{256F182D-2B10-4E5C-B6B2-41ED86D5DD82}" presName="compNode" presStyleCnt="0"/>
      <dgm:spPr/>
    </dgm:pt>
    <dgm:pt modelId="{2A4EA7C1-770E-4BD6-B677-01E9E25AC436}" type="pres">
      <dgm:prSet presAssocID="{256F182D-2B10-4E5C-B6B2-41ED86D5DD8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7251F4F-7D2C-415E-A9BB-E3A2238EB82C}" type="pres">
      <dgm:prSet presAssocID="{256F182D-2B10-4E5C-B6B2-41ED86D5DD82}" presName="spaceRect" presStyleCnt="0"/>
      <dgm:spPr/>
    </dgm:pt>
    <dgm:pt modelId="{838DCB02-F7EB-439B-9310-9984152C854D}" type="pres">
      <dgm:prSet presAssocID="{256F182D-2B10-4E5C-B6B2-41ED86D5DD8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7869C40-E4E2-4BAE-A663-507E5B52B1E6}" srcId="{F7B29957-0295-4E09-BAEB-6C52EC9D6A5D}" destId="{94720095-3868-4512-94CD-DC8442883DD3}" srcOrd="0" destOrd="0" parTransId="{80529EDB-B258-4035-B2E9-258B311B93B1}" sibTransId="{E872CE42-C00F-4339-B9F9-8D92316D35C3}"/>
    <dgm:cxn modelId="{B3682280-6913-49B7-8BF4-6818626FA1C0}" type="presOf" srcId="{F7B29957-0295-4E09-BAEB-6C52EC9D6A5D}" destId="{B99071BB-47D0-40BB-8B04-C9F9A972BE21}" srcOrd="0" destOrd="0" presId="urn:microsoft.com/office/officeart/2018/2/layout/IconLabelList"/>
    <dgm:cxn modelId="{5476C882-8757-45E7-BE39-4AD4C16718F5}" type="presOf" srcId="{6D135AE6-E27F-43ED-854D-4D4519991373}" destId="{A7C22497-E571-4CFC-82A2-CCC5A0EF06C2}" srcOrd="0" destOrd="0" presId="urn:microsoft.com/office/officeart/2018/2/layout/IconLabelList"/>
    <dgm:cxn modelId="{514D88B0-CA21-4B9F-8A5C-AA3E007936EE}" type="presOf" srcId="{94720095-3868-4512-94CD-DC8442883DD3}" destId="{29F90B0E-5D81-4339-B834-B28A23B20DDC}" srcOrd="0" destOrd="0" presId="urn:microsoft.com/office/officeart/2018/2/layout/IconLabelList"/>
    <dgm:cxn modelId="{CA795DC1-BF23-419D-8B08-376AF7320129}" type="presOf" srcId="{B507B91F-43E8-448F-AD98-A608DAD22E44}" destId="{BC5E3E5D-7D81-4B70-9750-E7EC49B4DD9F}" srcOrd="0" destOrd="0" presId="urn:microsoft.com/office/officeart/2018/2/layout/IconLabelList"/>
    <dgm:cxn modelId="{36E107D2-88BA-4167-B5D0-55F943D758BC}" srcId="{F7B29957-0295-4E09-BAEB-6C52EC9D6A5D}" destId="{B507B91F-43E8-448F-AD98-A608DAD22E44}" srcOrd="1" destOrd="0" parTransId="{735A8470-883D-4B4F-B729-1F21B0CDE3F4}" sibTransId="{F663B2DB-7AAA-47FC-A0DA-71DA4DB0E3EB}"/>
    <dgm:cxn modelId="{9942DBE4-451A-4522-9412-25F591701A27}" type="presOf" srcId="{256F182D-2B10-4E5C-B6B2-41ED86D5DD82}" destId="{838DCB02-F7EB-439B-9310-9984152C854D}" srcOrd="0" destOrd="0" presId="urn:microsoft.com/office/officeart/2018/2/layout/IconLabelList"/>
    <dgm:cxn modelId="{A4E422F3-B86D-4785-8918-2DF1C50C9FBD}" srcId="{F7B29957-0295-4E09-BAEB-6C52EC9D6A5D}" destId="{256F182D-2B10-4E5C-B6B2-41ED86D5DD82}" srcOrd="3" destOrd="0" parTransId="{2C08B096-C756-4538-92DB-E406924F8AF6}" sibTransId="{1B8B2768-6EB4-4D97-8804-DE99C1CA900F}"/>
    <dgm:cxn modelId="{166FAFFC-AC80-4F0F-B01B-63B01B99A4DD}" srcId="{F7B29957-0295-4E09-BAEB-6C52EC9D6A5D}" destId="{6D135AE6-E27F-43ED-854D-4D4519991373}" srcOrd="2" destOrd="0" parTransId="{5DF5294B-47D5-496D-8954-4FEA655FB267}" sibTransId="{C02C5395-5CF5-4B6D-94B7-FFBE5E19AA0B}"/>
    <dgm:cxn modelId="{46DA038D-6B1B-4D83-93E7-9976F3898C70}" type="presParOf" srcId="{B99071BB-47D0-40BB-8B04-C9F9A972BE21}" destId="{78D5C76F-5CE3-4CFB-8017-11C576FE5C3B}" srcOrd="0" destOrd="0" presId="urn:microsoft.com/office/officeart/2018/2/layout/IconLabelList"/>
    <dgm:cxn modelId="{21E10A6E-A44C-4A0A-895B-7442C9A4F084}" type="presParOf" srcId="{78D5C76F-5CE3-4CFB-8017-11C576FE5C3B}" destId="{5D433C0A-D96E-43D0-8F09-D3299764081F}" srcOrd="0" destOrd="0" presId="urn:microsoft.com/office/officeart/2018/2/layout/IconLabelList"/>
    <dgm:cxn modelId="{C3DF864C-BBF4-483A-AAC9-C4D68EF93329}" type="presParOf" srcId="{78D5C76F-5CE3-4CFB-8017-11C576FE5C3B}" destId="{CB797DEB-3590-48BB-95DA-6CC92868207E}" srcOrd="1" destOrd="0" presId="urn:microsoft.com/office/officeart/2018/2/layout/IconLabelList"/>
    <dgm:cxn modelId="{A1F37E17-22CA-493E-A778-7290E0AA6730}" type="presParOf" srcId="{78D5C76F-5CE3-4CFB-8017-11C576FE5C3B}" destId="{29F90B0E-5D81-4339-B834-B28A23B20DDC}" srcOrd="2" destOrd="0" presId="urn:microsoft.com/office/officeart/2018/2/layout/IconLabelList"/>
    <dgm:cxn modelId="{FBF6EB4E-C322-4A17-BA35-8CD24AFF027E}" type="presParOf" srcId="{B99071BB-47D0-40BB-8B04-C9F9A972BE21}" destId="{EA15A275-C905-4B75-934F-7FB7F340C793}" srcOrd="1" destOrd="0" presId="urn:microsoft.com/office/officeart/2018/2/layout/IconLabelList"/>
    <dgm:cxn modelId="{65915FD5-39C6-47D2-94FE-CA45B51C4127}" type="presParOf" srcId="{B99071BB-47D0-40BB-8B04-C9F9A972BE21}" destId="{9FE6C358-D0CC-4334-8917-41A0F3B4D6B0}" srcOrd="2" destOrd="0" presId="urn:microsoft.com/office/officeart/2018/2/layout/IconLabelList"/>
    <dgm:cxn modelId="{BFBA9864-4C6D-4237-A213-872421BA9E88}" type="presParOf" srcId="{9FE6C358-D0CC-4334-8917-41A0F3B4D6B0}" destId="{F7258EFD-10E8-4399-BA21-C1C9F96C069B}" srcOrd="0" destOrd="0" presId="urn:microsoft.com/office/officeart/2018/2/layout/IconLabelList"/>
    <dgm:cxn modelId="{DE2B870D-7B03-42DC-9802-B62E46E59B8C}" type="presParOf" srcId="{9FE6C358-D0CC-4334-8917-41A0F3B4D6B0}" destId="{B13E806B-A022-4A06-BB7F-2A5FC7BCF37E}" srcOrd="1" destOrd="0" presId="urn:microsoft.com/office/officeart/2018/2/layout/IconLabelList"/>
    <dgm:cxn modelId="{AE0A80BC-A510-4446-99D0-413C5365D966}" type="presParOf" srcId="{9FE6C358-D0CC-4334-8917-41A0F3B4D6B0}" destId="{BC5E3E5D-7D81-4B70-9750-E7EC49B4DD9F}" srcOrd="2" destOrd="0" presId="urn:microsoft.com/office/officeart/2018/2/layout/IconLabelList"/>
    <dgm:cxn modelId="{0B723824-BF6E-42A0-87DC-12BB21B7BCC3}" type="presParOf" srcId="{B99071BB-47D0-40BB-8B04-C9F9A972BE21}" destId="{2A101419-C9C9-4E8F-AD79-2C79D23DA1BF}" srcOrd="3" destOrd="0" presId="urn:microsoft.com/office/officeart/2018/2/layout/IconLabelList"/>
    <dgm:cxn modelId="{C66457C4-5DBA-435E-810C-07AA230F4093}" type="presParOf" srcId="{B99071BB-47D0-40BB-8B04-C9F9A972BE21}" destId="{22C84684-AFC3-46D8-BF70-69A5FF96EBA3}" srcOrd="4" destOrd="0" presId="urn:microsoft.com/office/officeart/2018/2/layout/IconLabelList"/>
    <dgm:cxn modelId="{49858A4C-F868-4461-AEC5-EC8B54E28519}" type="presParOf" srcId="{22C84684-AFC3-46D8-BF70-69A5FF96EBA3}" destId="{D9BA1272-E8EE-423F-B603-993EEBFF36F7}" srcOrd="0" destOrd="0" presId="urn:microsoft.com/office/officeart/2018/2/layout/IconLabelList"/>
    <dgm:cxn modelId="{FDE9F949-3977-47DA-9365-DC64CA36FC66}" type="presParOf" srcId="{22C84684-AFC3-46D8-BF70-69A5FF96EBA3}" destId="{EF34981F-BFCB-4951-8774-CE5703FEC91C}" srcOrd="1" destOrd="0" presId="urn:microsoft.com/office/officeart/2018/2/layout/IconLabelList"/>
    <dgm:cxn modelId="{BFF9FD8D-D0FF-44F5-A253-C19DFC5779B3}" type="presParOf" srcId="{22C84684-AFC3-46D8-BF70-69A5FF96EBA3}" destId="{A7C22497-E571-4CFC-82A2-CCC5A0EF06C2}" srcOrd="2" destOrd="0" presId="urn:microsoft.com/office/officeart/2018/2/layout/IconLabelList"/>
    <dgm:cxn modelId="{107C94F5-7028-4D9B-994F-BBF736357299}" type="presParOf" srcId="{B99071BB-47D0-40BB-8B04-C9F9A972BE21}" destId="{299C4B1C-317D-43BF-8E81-67672306FF01}" srcOrd="5" destOrd="0" presId="urn:microsoft.com/office/officeart/2018/2/layout/IconLabelList"/>
    <dgm:cxn modelId="{925D8D13-7E4B-431A-8745-623164FC61E4}" type="presParOf" srcId="{B99071BB-47D0-40BB-8B04-C9F9A972BE21}" destId="{D3C2C5CC-DF27-47E5-ABF7-1BA67692B28B}" srcOrd="6" destOrd="0" presId="urn:microsoft.com/office/officeart/2018/2/layout/IconLabelList"/>
    <dgm:cxn modelId="{488C1701-2AB1-44D0-ADA9-9C10320C4CC2}" type="presParOf" srcId="{D3C2C5CC-DF27-47E5-ABF7-1BA67692B28B}" destId="{2A4EA7C1-770E-4BD6-B677-01E9E25AC436}" srcOrd="0" destOrd="0" presId="urn:microsoft.com/office/officeart/2018/2/layout/IconLabelList"/>
    <dgm:cxn modelId="{652FCA79-95CA-4079-B103-81867F02FC35}" type="presParOf" srcId="{D3C2C5CC-DF27-47E5-ABF7-1BA67692B28B}" destId="{57251F4F-7D2C-415E-A9BB-E3A2238EB82C}" srcOrd="1" destOrd="0" presId="urn:microsoft.com/office/officeart/2018/2/layout/IconLabelList"/>
    <dgm:cxn modelId="{6B383942-22B7-4867-AC3C-0644D9F93B2B}" type="presParOf" srcId="{D3C2C5CC-DF27-47E5-ABF7-1BA67692B28B}" destId="{838DCB02-F7EB-439B-9310-9984152C854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62817-A8B7-4E94-BB01-432AA0693EFE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6A7BC-5138-4383-A6FF-3D81301CD400}">
      <dgm:prSet phldrT="[Text]"/>
      <dgm:spPr/>
      <dgm:t>
        <a:bodyPr/>
        <a:lstStyle/>
        <a:p>
          <a:r>
            <a:rPr lang="en-US" dirty="0"/>
            <a:t>DEI</a:t>
          </a:r>
        </a:p>
      </dgm:t>
    </dgm:pt>
    <dgm:pt modelId="{12371A4C-465B-4BFF-B5BB-37BE200755D3}" type="parTrans" cxnId="{6FDCBC16-0E9F-4A5B-93A8-4317CCD93EF9}">
      <dgm:prSet/>
      <dgm:spPr/>
      <dgm:t>
        <a:bodyPr/>
        <a:lstStyle/>
        <a:p>
          <a:endParaRPr lang="en-US"/>
        </a:p>
      </dgm:t>
    </dgm:pt>
    <dgm:pt modelId="{FB2B3EFC-D44C-4FC3-AF40-21412292FF81}" type="sibTrans" cxnId="{6FDCBC16-0E9F-4A5B-93A8-4317CCD93EF9}">
      <dgm:prSet/>
      <dgm:spPr/>
      <dgm:t>
        <a:bodyPr/>
        <a:lstStyle/>
        <a:p>
          <a:endParaRPr lang="en-US"/>
        </a:p>
      </dgm:t>
    </dgm:pt>
    <dgm:pt modelId="{6AA0A11D-D2DC-49D0-9EAC-3C04F3E73598}">
      <dgm:prSet phldrT="[Text]"/>
      <dgm:spPr/>
      <dgm:t>
        <a:bodyPr/>
        <a:lstStyle/>
        <a:p>
          <a:r>
            <a:rPr lang="en-US" dirty="0"/>
            <a:t>ASSECO</a:t>
          </a:r>
        </a:p>
      </dgm:t>
    </dgm:pt>
    <dgm:pt modelId="{D673D56F-D89F-4E07-B33E-628E756999DD}" type="parTrans" cxnId="{93305641-98FC-41B4-B5DE-23D0207EA0EF}">
      <dgm:prSet/>
      <dgm:spPr/>
      <dgm:t>
        <a:bodyPr/>
        <a:lstStyle/>
        <a:p>
          <a:endParaRPr lang="en-US"/>
        </a:p>
      </dgm:t>
    </dgm:pt>
    <dgm:pt modelId="{8292F3D2-19D4-4A0D-8900-49B47D13E069}" type="sibTrans" cxnId="{93305641-98FC-41B4-B5DE-23D0207EA0EF}">
      <dgm:prSet/>
      <dgm:spPr/>
      <dgm:t>
        <a:bodyPr/>
        <a:lstStyle/>
        <a:p>
          <a:endParaRPr lang="en-US"/>
        </a:p>
      </dgm:t>
    </dgm:pt>
    <dgm:pt modelId="{0F198D67-1721-485F-A01F-597111B463B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GP</a:t>
          </a:r>
        </a:p>
      </dgm:t>
    </dgm:pt>
    <dgm:pt modelId="{E91907AB-B765-4C4C-BD77-0550E1077F26}" type="parTrans" cxnId="{07992168-3019-4098-B11E-5AC63BD17008}">
      <dgm:prSet/>
      <dgm:spPr/>
      <dgm:t>
        <a:bodyPr/>
        <a:lstStyle/>
        <a:p>
          <a:endParaRPr lang="en-US"/>
        </a:p>
      </dgm:t>
    </dgm:pt>
    <dgm:pt modelId="{9CD0B056-2F8B-4780-933A-A886FFCB6007}" type="sibTrans" cxnId="{07992168-3019-4098-B11E-5AC63BD17008}">
      <dgm:prSet/>
      <dgm:spPr/>
      <dgm:t>
        <a:bodyPr/>
        <a:lstStyle/>
        <a:p>
          <a:endParaRPr lang="en-US"/>
        </a:p>
      </dgm:t>
    </dgm:pt>
    <dgm:pt modelId="{7EEA20B1-07FF-4545-94FF-B5F93C3B0A7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CAGP 2.0</a:t>
          </a:r>
        </a:p>
      </dgm:t>
    </dgm:pt>
    <dgm:pt modelId="{791272C9-9D5D-49F5-B637-D5FD52696D8F}" type="parTrans" cxnId="{EBF5D0D6-06E5-4838-947C-53A0E0C263C4}">
      <dgm:prSet/>
      <dgm:spPr/>
      <dgm:t>
        <a:bodyPr/>
        <a:lstStyle/>
        <a:p>
          <a:endParaRPr lang="en-US"/>
        </a:p>
      </dgm:t>
    </dgm:pt>
    <dgm:pt modelId="{9FF13A68-87E6-4736-AC90-63208B62C91D}" type="sibTrans" cxnId="{EBF5D0D6-06E5-4838-947C-53A0E0C263C4}">
      <dgm:prSet/>
      <dgm:spPr/>
      <dgm:t>
        <a:bodyPr/>
        <a:lstStyle/>
        <a:p>
          <a:endParaRPr lang="en-US"/>
        </a:p>
      </dgm:t>
    </dgm:pt>
    <dgm:pt modelId="{6F45CB5F-E7F3-4D72-B49A-2CD6186CB64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Fiscal</a:t>
          </a:r>
        </a:p>
      </dgm:t>
    </dgm:pt>
    <dgm:pt modelId="{FC2A4B04-6126-46EE-A1B2-0EF16EF263FC}" type="parTrans" cxnId="{A61BB5AA-2AE6-4013-9BE2-93CC4252236C}">
      <dgm:prSet/>
      <dgm:spPr/>
      <dgm:t>
        <a:bodyPr/>
        <a:lstStyle/>
        <a:p>
          <a:endParaRPr lang="en-US"/>
        </a:p>
      </dgm:t>
    </dgm:pt>
    <dgm:pt modelId="{C220062A-64BD-4555-BBEC-DF869E4D3CA3}" type="sibTrans" cxnId="{A61BB5AA-2AE6-4013-9BE2-93CC4252236C}">
      <dgm:prSet/>
      <dgm:spPr/>
      <dgm:t>
        <a:bodyPr/>
        <a:lstStyle/>
        <a:p>
          <a:endParaRPr lang="en-US"/>
        </a:p>
      </dgm:t>
    </dgm:pt>
    <dgm:pt modelId="{5C0F9B18-5FE2-4B90-AA0B-14DC1CC76D24}">
      <dgm:prSet phldrT="[Text]"/>
      <dgm:spPr/>
      <dgm:t>
        <a:bodyPr/>
        <a:lstStyle/>
        <a:p>
          <a:r>
            <a:rPr lang="en-US" dirty="0"/>
            <a:t>New BAM</a:t>
          </a:r>
        </a:p>
      </dgm:t>
    </dgm:pt>
    <dgm:pt modelId="{1AED75A9-F45A-4F05-9920-D9331DC3FA50}" type="parTrans" cxnId="{53F54D39-F301-4054-900B-EE98969B745F}">
      <dgm:prSet/>
      <dgm:spPr/>
      <dgm:t>
        <a:bodyPr/>
        <a:lstStyle/>
        <a:p>
          <a:endParaRPr lang="en-US"/>
        </a:p>
      </dgm:t>
    </dgm:pt>
    <dgm:pt modelId="{1C9AAAFE-9191-4B7D-AF76-A6BDB12D54D9}" type="sibTrans" cxnId="{53F54D39-F301-4054-900B-EE98969B745F}">
      <dgm:prSet/>
      <dgm:spPr/>
      <dgm:t>
        <a:bodyPr/>
        <a:lstStyle/>
        <a:p>
          <a:endParaRPr lang="en-US"/>
        </a:p>
      </dgm:t>
    </dgm:pt>
    <dgm:pt modelId="{2016EF5E-481D-4B67-ABC0-88660C1265DD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SEM</a:t>
          </a:r>
        </a:p>
      </dgm:t>
    </dgm:pt>
    <dgm:pt modelId="{E762471E-F984-40A1-8A0F-195368BC8166}" type="parTrans" cxnId="{A813A676-4300-4DB6-8E73-F9AFB78CAF1D}">
      <dgm:prSet/>
      <dgm:spPr/>
      <dgm:t>
        <a:bodyPr/>
        <a:lstStyle/>
        <a:p>
          <a:endParaRPr lang="en-US"/>
        </a:p>
      </dgm:t>
    </dgm:pt>
    <dgm:pt modelId="{CA486840-2FC2-4B73-ADB4-FE688AD46CC0}" type="sibTrans" cxnId="{A813A676-4300-4DB6-8E73-F9AFB78CAF1D}">
      <dgm:prSet/>
      <dgm:spPr/>
      <dgm:t>
        <a:bodyPr/>
        <a:lstStyle/>
        <a:p>
          <a:endParaRPr lang="en-US"/>
        </a:p>
      </dgm:t>
    </dgm:pt>
    <dgm:pt modelId="{6608DB0C-AFA7-4CCF-8015-9E003CC6D9B1}">
      <dgm:prSet phldrT="[Text]"/>
      <dgm:spPr/>
      <dgm:t>
        <a:bodyPr/>
        <a:lstStyle/>
        <a:p>
          <a:r>
            <a:rPr lang="en-US" dirty="0"/>
            <a:t>Data Coaching Retreat</a:t>
          </a:r>
        </a:p>
      </dgm:t>
    </dgm:pt>
    <dgm:pt modelId="{BF5EEF15-3906-4FB0-B8D3-865F49DF237B}" type="parTrans" cxnId="{DE892C71-F2F0-4ED0-9BCD-0CA813813FB5}">
      <dgm:prSet/>
      <dgm:spPr/>
      <dgm:t>
        <a:bodyPr/>
        <a:lstStyle/>
        <a:p>
          <a:endParaRPr lang="en-US"/>
        </a:p>
      </dgm:t>
    </dgm:pt>
    <dgm:pt modelId="{F6B5606B-A042-480F-AC37-35ABAC28EA48}" type="sibTrans" cxnId="{DE892C71-F2F0-4ED0-9BCD-0CA813813FB5}">
      <dgm:prSet/>
      <dgm:spPr/>
      <dgm:t>
        <a:bodyPr/>
        <a:lstStyle/>
        <a:p>
          <a:endParaRPr lang="en-US"/>
        </a:p>
      </dgm:t>
    </dgm:pt>
    <dgm:pt modelId="{E201164D-64D9-48E4-A25F-F2CF095309F8}">
      <dgm:prSet phldrT="[Text]"/>
      <dgm:spPr/>
      <dgm:t>
        <a:bodyPr/>
        <a:lstStyle/>
        <a:p>
          <a:r>
            <a:rPr lang="en-US" dirty="0"/>
            <a:t>MESA Grant</a:t>
          </a:r>
        </a:p>
      </dgm:t>
    </dgm:pt>
    <dgm:pt modelId="{03D807EC-051E-4CDF-B466-583936E18A62}" type="parTrans" cxnId="{1E803971-5B69-4DBB-96ED-A1C2801F1A60}">
      <dgm:prSet/>
      <dgm:spPr/>
      <dgm:t>
        <a:bodyPr/>
        <a:lstStyle/>
        <a:p>
          <a:endParaRPr lang="en-US"/>
        </a:p>
      </dgm:t>
    </dgm:pt>
    <dgm:pt modelId="{C605E8B1-0016-4318-8F13-97B4B542A5CF}" type="sibTrans" cxnId="{1E803971-5B69-4DBB-96ED-A1C2801F1A60}">
      <dgm:prSet/>
      <dgm:spPr/>
      <dgm:t>
        <a:bodyPr/>
        <a:lstStyle/>
        <a:p>
          <a:endParaRPr lang="en-US"/>
        </a:p>
      </dgm:t>
    </dgm:pt>
    <dgm:pt modelId="{DACE54E3-0ECA-4F5D-A0EA-3C72F8594E1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GP Retreat</a:t>
          </a:r>
        </a:p>
      </dgm:t>
    </dgm:pt>
    <dgm:pt modelId="{05A0F47C-B8ED-4098-94A3-570EAFDA86E3}" type="parTrans" cxnId="{89DB9DBB-F9F3-4C47-AD65-22EABEC22374}">
      <dgm:prSet/>
      <dgm:spPr/>
      <dgm:t>
        <a:bodyPr/>
        <a:lstStyle/>
        <a:p>
          <a:endParaRPr lang="en-US"/>
        </a:p>
      </dgm:t>
    </dgm:pt>
    <dgm:pt modelId="{77C50DB8-EE2C-4F1A-9A88-917B876CEAF9}" type="sibTrans" cxnId="{89DB9DBB-F9F3-4C47-AD65-22EABEC22374}">
      <dgm:prSet/>
      <dgm:spPr/>
      <dgm:t>
        <a:bodyPr/>
        <a:lstStyle/>
        <a:p>
          <a:endParaRPr lang="en-US"/>
        </a:p>
      </dgm:t>
    </dgm:pt>
    <dgm:pt modelId="{2998FC05-CE0A-4BB8-B8CA-E0885B2A7D73}">
      <dgm:prSet phldrT="[Text]"/>
      <dgm:spPr/>
      <dgm:t>
        <a:bodyPr/>
        <a:lstStyle/>
        <a:p>
          <a:r>
            <a:rPr lang="en-US" dirty="0"/>
            <a:t>New Website</a:t>
          </a:r>
        </a:p>
      </dgm:t>
    </dgm:pt>
    <dgm:pt modelId="{86ACEF3A-8234-44EB-99E5-4C8E435E5293}" type="parTrans" cxnId="{80731C33-6CC3-4C14-A645-BCDA6E65FF4B}">
      <dgm:prSet/>
      <dgm:spPr/>
      <dgm:t>
        <a:bodyPr/>
        <a:lstStyle/>
        <a:p>
          <a:endParaRPr lang="en-US"/>
        </a:p>
      </dgm:t>
    </dgm:pt>
    <dgm:pt modelId="{EE0ABFBE-24B1-4498-A4F0-B052F1D4AED3}" type="sibTrans" cxnId="{80731C33-6CC3-4C14-A645-BCDA6E65FF4B}">
      <dgm:prSet/>
      <dgm:spPr/>
      <dgm:t>
        <a:bodyPr/>
        <a:lstStyle/>
        <a:p>
          <a:endParaRPr lang="en-US"/>
        </a:p>
      </dgm:t>
    </dgm:pt>
    <dgm:pt modelId="{3AFE3F04-D6B9-46C7-A59D-913145F8F80F}">
      <dgm:prSet phldrT="[Text]"/>
      <dgm:spPr/>
      <dgm:t>
        <a:bodyPr/>
        <a:lstStyle/>
        <a:p>
          <a:r>
            <a:rPr lang="en-US" dirty="0"/>
            <a:t>Focus for Fall Flex</a:t>
          </a:r>
        </a:p>
      </dgm:t>
    </dgm:pt>
    <dgm:pt modelId="{F3581419-1CCC-46CF-A92D-AB745B277678}" type="parTrans" cxnId="{E608F8E4-57B3-452A-96BF-13878AB39B73}">
      <dgm:prSet/>
      <dgm:spPr/>
    </dgm:pt>
    <dgm:pt modelId="{47E0BE6E-2A79-4CED-8722-38346BCF1DCF}" type="sibTrans" cxnId="{E608F8E4-57B3-452A-96BF-13878AB39B73}">
      <dgm:prSet/>
      <dgm:spPr/>
    </dgm:pt>
    <dgm:pt modelId="{E8D267D4-67D6-4DC3-93E0-705A5028E266}" type="pres">
      <dgm:prSet presAssocID="{CCF62817-A8B7-4E94-BB01-432AA0693EF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B999F3C-6E7C-462A-BB21-B6B37E9E609A}" type="pres">
      <dgm:prSet presAssocID="{CCF62817-A8B7-4E94-BB01-432AA0693EFE}" presName="children" presStyleCnt="0"/>
      <dgm:spPr/>
    </dgm:pt>
    <dgm:pt modelId="{96E805B7-0F1E-4C54-A948-D3390F8C3CD9}" type="pres">
      <dgm:prSet presAssocID="{CCF62817-A8B7-4E94-BB01-432AA0693EFE}" presName="child1group" presStyleCnt="0"/>
      <dgm:spPr/>
    </dgm:pt>
    <dgm:pt modelId="{4D8F1441-2C9F-4440-A9CA-6C380C1A92D7}" type="pres">
      <dgm:prSet presAssocID="{CCF62817-A8B7-4E94-BB01-432AA0693EFE}" presName="child1" presStyleLbl="bgAcc1" presStyleIdx="0" presStyleCnt="4"/>
      <dgm:spPr/>
    </dgm:pt>
    <dgm:pt modelId="{7A5A8180-084E-4B3D-9C9A-0B4D77E0E8C5}" type="pres">
      <dgm:prSet presAssocID="{CCF62817-A8B7-4E94-BB01-432AA0693EFE}" presName="child1Text" presStyleLbl="bgAcc1" presStyleIdx="0" presStyleCnt="4">
        <dgm:presLayoutVars>
          <dgm:bulletEnabled val="1"/>
        </dgm:presLayoutVars>
      </dgm:prSet>
      <dgm:spPr/>
    </dgm:pt>
    <dgm:pt modelId="{BE6FB0A1-3371-487F-BF90-450CF9CC4FED}" type="pres">
      <dgm:prSet presAssocID="{CCF62817-A8B7-4E94-BB01-432AA0693EFE}" presName="child2group" presStyleCnt="0"/>
      <dgm:spPr/>
    </dgm:pt>
    <dgm:pt modelId="{47F44961-28AB-40F3-A203-7C0CE09F15D0}" type="pres">
      <dgm:prSet presAssocID="{CCF62817-A8B7-4E94-BB01-432AA0693EFE}" presName="child2" presStyleLbl="bgAcc1" presStyleIdx="1" presStyleCnt="4" custLinFactNeighborX="4285" custLinFactNeighborY="-4135"/>
      <dgm:spPr/>
    </dgm:pt>
    <dgm:pt modelId="{E14EABEA-5872-490F-99AA-D5C2DC749105}" type="pres">
      <dgm:prSet presAssocID="{CCF62817-A8B7-4E94-BB01-432AA0693EFE}" presName="child2Text" presStyleLbl="bgAcc1" presStyleIdx="1" presStyleCnt="4">
        <dgm:presLayoutVars>
          <dgm:bulletEnabled val="1"/>
        </dgm:presLayoutVars>
      </dgm:prSet>
      <dgm:spPr/>
    </dgm:pt>
    <dgm:pt modelId="{BA8975F3-46F8-47EE-AC9A-29A8994E2C41}" type="pres">
      <dgm:prSet presAssocID="{CCF62817-A8B7-4E94-BB01-432AA0693EFE}" presName="child3group" presStyleCnt="0"/>
      <dgm:spPr/>
    </dgm:pt>
    <dgm:pt modelId="{59AAC1A3-C005-424B-8373-C727C5BF05FE}" type="pres">
      <dgm:prSet presAssocID="{CCF62817-A8B7-4E94-BB01-432AA0693EFE}" presName="child3" presStyleLbl="bgAcc1" presStyleIdx="2" presStyleCnt="4"/>
      <dgm:spPr/>
    </dgm:pt>
    <dgm:pt modelId="{E6D4DFEC-E987-4276-80EA-D95E48372B28}" type="pres">
      <dgm:prSet presAssocID="{CCF62817-A8B7-4E94-BB01-432AA0693EFE}" presName="child3Text" presStyleLbl="bgAcc1" presStyleIdx="2" presStyleCnt="4">
        <dgm:presLayoutVars>
          <dgm:bulletEnabled val="1"/>
        </dgm:presLayoutVars>
      </dgm:prSet>
      <dgm:spPr/>
    </dgm:pt>
    <dgm:pt modelId="{4529F99F-D900-4662-8AF2-636343C1B255}" type="pres">
      <dgm:prSet presAssocID="{CCF62817-A8B7-4E94-BB01-432AA0693EFE}" presName="child4group" presStyleCnt="0"/>
      <dgm:spPr/>
    </dgm:pt>
    <dgm:pt modelId="{1B48B3A2-3384-414E-957B-1C8772ACC5A7}" type="pres">
      <dgm:prSet presAssocID="{CCF62817-A8B7-4E94-BB01-432AA0693EFE}" presName="child4" presStyleLbl="bgAcc1" presStyleIdx="3" presStyleCnt="4"/>
      <dgm:spPr/>
    </dgm:pt>
    <dgm:pt modelId="{E9DD4E51-A88F-4B11-9381-AA64B2ADE721}" type="pres">
      <dgm:prSet presAssocID="{CCF62817-A8B7-4E94-BB01-432AA0693EFE}" presName="child4Text" presStyleLbl="bgAcc1" presStyleIdx="3" presStyleCnt="4">
        <dgm:presLayoutVars>
          <dgm:bulletEnabled val="1"/>
        </dgm:presLayoutVars>
      </dgm:prSet>
      <dgm:spPr/>
    </dgm:pt>
    <dgm:pt modelId="{643E7241-19E2-4D69-AF0C-B1A151E35E6C}" type="pres">
      <dgm:prSet presAssocID="{CCF62817-A8B7-4E94-BB01-432AA0693EFE}" presName="childPlaceholder" presStyleCnt="0"/>
      <dgm:spPr/>
    </dgm:pt>
    <dgm:pt modelId="{D6DEB78C-3AB6-4033-96AE-B60403E445FB}" type="pres">
      <dgm:prSet presAssocID="{CCF62817-A8B7-4E94-BB01-432AA0693EFE}" presName="circle" presStyleCnt="0"/>
      <dgm:spPr/>
    </dgm:pt>
    <dgm:pt modelId="{38DEA028-028E-4224-8D54-6890868F227C}" type="pres">
      <dgm:prSet presAssocID="{CCF62817-A8B7-4E94-BB01-432AA0693EF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3FE8476-F2DA-43EE-9CC9-4F3588E311BF}" type="pres">
      <dgm:prSet presAssocID="{CCF62817-A8B7-4E94-BB01-432AA0693EF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51CA03E-8DA1-4410-B39E-DED8B073CBD4}" type="pres">
      <dgm:prSet presAssocID="{CCF62817-A8B7-4E94-BB01-432AA0693EF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512468E-F42E-4A3B-A995-F2FDB2F4BFD9}" type="pres">
      <dgm:prSet presAssocID="{CCF62817-A8B7-4E94-BB01-432AA0693EF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FF44D79-E7FE-471D-9ECA-5EC3B70128AA}" type="pres">
      <dgm:prSet presAssocID="{CCF62817-A8B7-4E94-BB01-432AA0693EFE}" presName="quadrantPlaceholder" presStyleCnt="0"/>
      <dgm:spPr/>
    </dgm:pt>
    <dgm:pt modelId="{9252C0C2-094D-45EF-9EFD-20D1314A4A73}" type="pres">
      <dgm:prSet presAssocID="{CCF62817-A8B7-4E94-BB01-432AA0693EFE}" presName="center1" presStyleLbl="fgShp" presStyleIdx="0" presStyleCnt="2"/>
      <dgm:spPr/>
    </dgm:pt>
    <dgm:pt modelId="{AD27A294-3D75-4D4D-A7A7-120DB5CB5A83}" type="pres">
      <dgm:prSet presAssocID="{CCF62817-A8B7-4E94-BB01-432AA0693EFE}" presName="center2" presStyleLbl="fgShp" presStyleIdx="1" presStyleCnt="2"/>
      <dgm:spPr/>
    </dgm:pt>
  </dgm:ptLst>
  <dgm:cxnLst>
    <dgm:cxn modelId="{6FDCBC16-0E9F-4A5B-93A8-4317CCD93EF9}" srcId="{CCF62817-A8B7-4E94-BB01-432AA0693EFE}" destId="{C666A7BC-5138-4383-A6FF-3D81301CD400}" srcOrd="0" destOrd="0" parTransId="{12371A4C-465B-4BFF-B5BB-37BE200755D3}" sibTransId="{FB2B3EFC-D44C-4FC3-AF40-21412292FF81}"/>
    <dgm:cxn modelId="{D7426E17-5703-4C42-9012-527C0522C548}" type="presOf" srcId="{6AA0A11D-D2DC-49D0-9EAC-3C04F3E73598}" destId="{4D8F1441-2C9F-4440-A9CA-6C380C1A92D7}" srcOrd="0" destOrd="0" presId="urn:microsoft.com/office/officeart/2005/8/layout/cycle4"/>
    <dgm:cxn modelId="{FC60D917-1AFF-47CA-ADB6-BAB69E0FE37B}" type="presOf" srcId="{5C0F9B18-5FE2-4B90-AA0B-14DC1CC76D24}" destId="{59AAC1A3-C005-424B-8373-C727C5BF05FE}" srcOrd="0" destOrd="0" presId="urn:microsoft.com/office/officeart/2005/8/layout/cycle4"/>
    <dgm:cxn modelId="{B763EB23-1960-4F7A-B350-BDAC79CC8492}" type="presOf" srcId="{2998FC05-CE0A-4BB8-B8CA-E0885B2A7D73}" destId="{1B48B3A2-3384-414E-957B-1C8772ACC5A7}" srcOrd="0" destOrd="1" presId="urn:microsoft.com/office/officeart/2005/8/layout/cycle4"/>
    <dgm:cxn modelId="{97D3822B-8909-48CA-88CF-2DBCF4AE85AE}" type="presOf" srcId="{5C0F9B18-5FE2-4B90-AA0B-14DC1CC76D24}" destId="{E6D4DFEC-E987-4276-80EA-D95E48372B28}" srcOrd="1" destOrd="0" presId="urn:microsoft.com/office/officeart/2005/8/layout/cycle4"/>
    <dgm:cxn modelId="{607CFF31-AB4B-4230-973A-8962B3727A3A}" type="presOf" srcId="{0F198D67-1721-485F-A01F-597111B463B6}" destId="{D3FE8476-F2DA-43EE-9CC9-4F3588E311BF}" srcOrd="0" destOrd="0" presId="urn:microsoft.com/office/officeart/2005/8/layout/cycle4"/>
    <dgm:cxn modelId="{80731C33-6CC3-4C14-A645-BCDA6E65FF4B}" srcId="{2016EF5E-481D-4B67-ABC0-88660C1265DD}" destId="{2998FC05-CE0A-4BB8-B8CA-E0885B2A7D73}" srcOrd="1" destOrd="0" parTransId="{86ACEF3A-8234-44EB-99E5-4C8E435E5293}" sibTransId="{EE0ABFBE-24B1-4498-A4F0-B052F1D4AED3}"/>
    <dgm:cxn modelId="{53F54D39-F301-4054-900B-EE98969B745F}" srcId="{6F45CB5F-E7F3-4D72-B49A-2CD6186CB64B}" destId="{5C0F9B18-5FE2-4B90-AA0B-14DC1CC76D24}" srcOrd="0" destOrd="0" parTransId="{1AED75A9-F45A-4F05-9920-D9331DC3FA50}" sibTransId="{1C9AAAFE-9191-4B7D-AF76-A6BDB12D54D9}"/>
    <dgm:cxn modelId="{D25E285B-BF7F-4333-B4FC-503F7E175823}" type="presOf" srcId="{DACE54E3-0ECA-4F5D-A0EA-3C72F8594E16}" destId="{47F44961-28AB-40F3-A203-7C0CE09F15D0}" srcOrd="0" destOrd="1" presId="urn:microsoft.com/office/officeart/2005/8/layout/cycle4"/>
    <dgm:cxn modelId="{93305641-98FC-41B4-B5DE-23D0207EA0EF}" srcId="{C666A7BC-5138-4383-A6FF-3D81301CD400}" destId="{6AA0A11D-D2DC-49D0-9EAC-3C04F3E73598}" srcOrd="0" destOrd="0" parTransId="{D673D56F-D89F-4E07-B33E-628E756999DD}" sibTransId="{8292F3D2-19D4-4A0D-8900-49B47D13E069}"/>
    <dgm:cxn modelId="{64625B46-B769-47A1-AC0D-FB85E2610E89}" type="presOf" srcId="{6AA0A11D-D2DC-49D0-9EAC-3C04F3E73598}" destId="{7A5A8180-084E-4B3D-9C9A-0B4D77E0E8C5}" srcOrd="1" destOrd="0" presId="urn:microsoft.com/office/officeart/2005/8/layout/cycle4"/>
    <dgm:cxn modelId="{07992168-3019-4098-B11E-5AC63BD17008}" srcId="{CCF62817-A8B7-4E94-BB01-432AA0693EFE}" destId="{0F198D67-1721-485F-A01F-597111B463B6}" srcOrd="1" destOrd="0" parTransId="{E91907AB-B765-4C4C-BD77-0550E1077F26}" sibTransId="{9CD0B056-2F8B-4780-933A-A886FFCB6007}"/>
    <dgm:cxn modelId="{ABDC976A-0AD7-49D9-BE5A-B9C7CD135AB9}" type="presOf" srcId="{7EEA20B1-07FF-4545-94FF-B5F93C3B0A75}" destId="{47F44961-28AB-40F3-A203-7C0CE09F15D0}" srcOrd="0" destOrd="0" presId="urn:microsoft.com/office/officeart/2005/8/layout/cycle4"/>
    <dgm:cxn modelId="{D53A9D50-91D6-4052-8771-EC203F6B904B}" type="presOf" srcId="{7EEA20B1-07FF-4545-94FF-B5F93C3B0A75}" destId="{E14EABEA-5872-490F-99AA-D5C2DC749105}" srcOrd="1" destOrd="0" presId="urn:microsoft.com/office/officeart/2005/8/layout/cycle4"/>
    <dgm:cxn modelId="{DE892C71-F2F0-4ED0-9BCD-0CA813813FB5}" srcId="{2016EF5E-481D-4B67-ABC0-88660C1265DD}" destId="{6608DB0C-AFA7-4CCF-8015-9E003CC6D9B1}" srcOrd="0" destOrd="0" parTransId="{BF5EEF15-3906-4FB0-B8D3-865F49DF237B}" sibTransId="{F6B5606B-A042-480F-AC37-35ABAC28EA48}"/>
    <dgm:cxn modelId="{1E803971-5B69-4DBB-96ED-A1C2801F1A60}" srcId="{6F45CB5F-E7F3-4D72-B49A-2CD6186CB64B}" destId="{E201164D-64D9-48E4-A25F-F2CF095309F8}" srcOrd="1" destOrd="0" parTransId="{03D807EC-051E-4CDF-B466-583936E18A62}" sibTransId="{C605E8B1-0016-4318-8F13-97B4B542A5CF}"/>
    <dgm:cxn modelId="{0202BA55-7EC4-4125-A44F-0769652B5654}" type="presOf" srcId="{6F45CB5F-E7F3-4D72-B49A-2CD6186CB64B}" destId="{251CA03E-8DA1-4410-B39E-DED8B073CBD4}" srcOrd="0" destOrd="0" presId="urn:microsoft.com/office/officeart/2005/8/layout/cycle4"/>
    <dgm:cxn modelId="{A813A676-4300-4DB6-8E73-F9AFB78CAF1D}" srcId="{CCF62817-A8B7-4E94-BB01-432AA0693EFE}" destId="{2016EF5E-481D-4B67-ABC0-88660C1265DD}" srcOrd="3" destOrd="0" parTransId="{E762471E-F984-40A1-8A0F-195368BC8166}" sibTransId="{CA486840-2FC2-4B73-ADB4-FE688AD46CC0}"/>
    <dgm:cxn modelId="{0F7DD15A-7882-4B2D-8E57-C19AC0A0B424}" type="presOf" srcId="{2016EF5E-481D-4B67-ABC0-88660C1265DD}" destId="{9512468E-F42E-4A3B-A995-F2FDB2F4BFD9}" srcOrd="0" destOrd="0" presId="urn:microsoft.com/office/officeart/2005/8/layout/cycle4"/>
    <dgm:cxn modelId="{CA22FF9D-FDE9-4B15-9DDE-EB8E3FA54B5D}" type="presOf" srcId="{DACE54E3-0ECA-4F5D-A0EA-3C72F8594E16}" destId="{E14EABEA-5872-490F-99AA-D5C2DC749105}" srcOrd="1" destOrd="1" presId="urn:microsoft.com/office/officeart/2005/8/layout/cycle4"/>
    <dgm:cxn modelId="{B00589AA-25CD-476C-931F-83BBF3071248}" type="presOf" srcId="{2998FC05-CE0A-4BB8-B8CA-E0885B2A7D73}" destId="{E9DD4E51-A88F-4B11-9381-AA64B2ADE721}" srcOrd="1" destOrd="1" presId="urn:microsoft.com/office/officeart/2005/8/layout/cycle4"/>
    <dgm:cxn modelId="{A61BB5AA-2AE6-4013-9BE2-93CC4252236C}" srcId="{CCF62817-A8B7-4E94-BB01-432AA0693EFE}" destId="{6F45CB5F-E7F3-4D72-B49A-2CD6186CB64B}" srcOrd="2" destOrd="0" parTransId="{FC2A4B04-6126-46EE-A1B2-0EF16EF263FC}" sibTransId="{C220062A-64BD-4555-BBEC-DF869E4D3CA3}"/>
    <dgm:cxn modelId="{AC22CFB9-1D2D-48CD-A70D-A89F33BCA27E}" type="presOf" srcId="{C666A7BC-5138-4383-A6FF-3D81301CD400}" destId="{38DEA028-028E-4224-8D54-6890868F227C}" srcOrd="0" destOrd="0" presId="urn:microsoft.com/office/officeart/2005/8/layout/cycle4"/>
    <dgm:cxn modelId="{89DB9DBB-F9F3-4C47-AD65-22EABEC22374}" srcId="{0F198D67-1721-485F-A01F-597111B463B6}" destId="{DACE54E3-0ECA-4F5D-A0EA-3C72F8594E16}" srcOrd="1" destOrd="0" parTransId="{05A0F47C-B8ED-4098-94A3-570EAFDA86E3}" sibTransId="{77C50DB8-EE2C-4F1A-9A88-917B876CEAF9}"/>
    <dgm:cxn modelId="{7DE274BF-53D9-4FD3-B099-28D83A50BEB5}" type="presOf" srcId="{3AFE3F04-D6B9-46C7-A59D-913145F8F80F}" destId="{7A5A8180-084E-4B3D-9C9A-0B4D77E0E8C5}" srcOrd="1" destOrd="1" presId="urn:microsoft.com/office/officeart/2005/8/layout/cycle4"/>
    <dgm:cxn modelId="{1A4E39C9-8D3D-4987-8D96-67D2921FD18E}" type="presOf" srcId="{6608DB0C-AFA7-4CCF-8015-9E003CC6D9B1}" destId="{E9DD4E51-A88F-4B11-9381-AA64B2ADE721}" srcOrd="1" destOrd="0" presId="urn:microsoft.com/office/officeart/2005/8/layout/cycle4"/>
    <dgm:cxn modelId="{086BB3CF-8331-40F7-B9CD-B980C47DCE66}" type="presOf" srcId="{3AFE3F04-D6B9-46C7-A59D-913145F8F80F}" destId="{4D8F1441-2C9F-4440-A9CA-6C380C1A92D7}" srcOrd="0" destOrd="1" presId="urn:microsoft.com/office/officeart/2005/8/layout/cycle4"/>
    <dgm:cxn modelId="{EBF5D0D6-06E5-4838-947C-53A0E0C263C4}" srcId="{0F198D67-1721-485F-A01F-597111B463B6}" destId="{7EEA20B1-07FF-4545-94FF-B5F93C3B0A75}" srcOrd="0" destOrd="0" parTransId="{791272C9-9D5D-49F5-B637-D5FD52696D8F}" sibTransId="{9FF13A68-87E6-4736-AC90-63208B62C91D}"/>
    <dgm:cxn modelId="{190C8BDD-0693-40A5-8A16-1A060FDFFCF8}" type="presOf" srcId="{E201164D-64D9-48E4-A25F-F2CF095309F8}" destId="{E6D4DFEC-E987-4276-80EA-D95E48372B28}" srcOrd="1" destOrd="1" presId="urn:microsoft.com/office/officeart/2005/8/layout/cycle4"/>
    <dgm:cxn modelId="{3ECD8AE1-B4A2-4DE4-B4B6-3A2EAD3EA07A}" type="presOf" srcId="{6608DB0C-AFA7-4CCF-8015-9E003CC6D9B1}" destId="{1B48B3A2-3384-414E-957B-1C8772ACC5A7}" srcOrd="0" destOrd="0" presId="urn:microsoft.com/office/officeart/2005/8/layout/cycle4"/>
    <dgm:cxn modelId="{E608F8E4-57B3-452A-96BF-13878AB39B73}" srcId="{C666A7BC-5138-4383-A6FF-3D81301CD400}" destId="{3AFE3F04-D6B9-46C7-A59D-913145F8F80F}" srcOrd="1" destOrd="0" parTransId="{F3581419-1CCC-46CF-A92D-AB745B277678}" sibTransId="{47E0BE6E-2A79-4CED-8722-38346BCF1DCF}"/>
    <dgm:cxn modelId="{53AF0EEB-D7C8-4179-9EF9-39583C8C7C17}" type="presOf" srcId="{CCF62817-A8B7-4E94-BB01-432AA0693EFE}" destId="{E8D267D4-67D6-4DC3-93E0-705A5028E266}" srcOrd="0" destOrd="0" presId="urn:microsoft.com/office/officeart/2005/8/layout/cycle4"/>
    <dgm:cxn modelId="{92A82CF0-CA78-461D-8934-D17918970F02}" type="presOf" srcId="{E201164D-64D9-48E4-A25F-F2CF095309F8}" destId="{59AAC1A3-C005-424B-8373-C727C5BF05FE}" srcOrd="0" destOrd="1" presId="urn:microsoft.com/office/officeart/2005/8/layout/cycle4"/>
    <dgm:cxn modelId="{5DE0138B-0516-4EAA-9B5F-58655A6CBFB0}" type="presParOf" srcId="{E8D267D4-67D6-4DC3-93E0-705A5028E266}" destId="{0B999F3C-6E7C-462A-BB21-B6B37E9E609A}" srcOrd="0" destOrd="0" presId="urn:microsoft.com/office/officeart/2005/8/layout/cycle4"/>
    <dgm:cxn modelId="{83B5DF21-B05B-4248-B99D-92213FA990E3}" type="presParOf" srcId="{0B999F3C-6E7C-462A-BB21-B6B37E9E609A}" destId="{96E805B7-0F1E-4C54-A948-D3390F8C3CD9}" srcOrd="0" destOrd="0" presId="urn:microsoft.com/office/officeart/2005/8/layout/cycle4"/>
    <dgm:cxn modelId="{34C5E0B8-303C-4B3A-BDFD-69CE890C0633}" type="presParOf" srcId="{96E805B7-0F1E-4C54-A948-D3390F8C3CD9}" destId="{4D8F1441-2C9F-4440-A9CA-6C380C1A92D7}" srcOrd="0" destOrd="0" presId="urn:microsoft.com/office/officeart/2005/8/layout/cycle4"/>
    <dgm:cxn modelId="{747D05D2-6AD7-49E6-A9E6-45AB001D7778}" type="presParOf" srcId="{96E805B7-0F1E-4C54-A948-D3390F8C3CD9}" destId="{7A5A8180-084E-4B3D-9C9A-0B4D77E0E8C5}" srcOrd="1" destOrd="0" presId="urn:microsoft.com/office/officeart/2005/8/layout/cycle4"/>
    <dgm:cxn modelId="{7502B4B5-A5AD-41F8-A8E2-E6382B45A04C}" type="presParOf" srcId="{0B999F3C-6E7C-462A-BB21-B6B37E9E609A}" destId="{BE6FB0A1-3371-487F-BF90-450CF9CC4FED}" srcOrd="1" destOrd="0" presId="urn:microsoft.com/office/officeart/2005/8/layout/cycle4"/>
    <dgm:cxn modelId="{AA85513B-805A-43C7-9B43-17937531ACCC}" type="presParOf" srcId="{BE6FB0A1-3371-487F-BF90-450CF9CC4FED}" destId="{47F44961-28AB-40F3-A203-7C0CE09F15D0}" srcOrd="0" destOrd="0" presId="urn:microsoft.com/office/officeart/2005/8/layout/cycle4"/>
    <dgm:cxn modelId="{7661373E-37DC-452A-BCE3-9091AD33EA90}" type="presParOf" srcId="{BE6FB0A1-3371-487F-BF90-450CF9CC4FED}" destId="{E14EABEA-5872-490F-99AA-D5C2DC749105}" srcOrd="1" destOrd="0" presId="urn:microsoft.com/office/officeart/2005/8/layout/cycle4"/>
    <dgm:cxn modelId="{2F6BD7B6-DAA7-467B-BE6C-0D95615E9DE9}" type="presParOf" srcId="{0B999F3C-6E7C-462A-BB21-B6B37E9E609A}" destId="{BA8975F3-46F8-47EE-AC9A-29A8994E2C41}" srcOrd="2" destOrd="0" presId="urn:microsoft.com/office/officeart/2005/8/layout/cycle4"/>
    <dgm:cxn modelId="{A9D19371-2F3F-43D4-A14A-D5BA3D06A314}" type="presParOf" srcId="{BA8975F3-46F8-47EE-AC9A-29A8994E2C41}" destId="{59AAC1A3-C005-424B-8373-C727C5BF05FE}" srcOrd="0" destOrd="0" presId="urn:microsoft.com/office/officeart/2005/8/layout/cycle4"/>
    <dgm:cxn modelId="{24EE254E-59DC-46EE-812A-5BEB2B3B50E1}" type="presParOf" srcId="{BA8975F3-46F8-47EE-AC9A-29A8994E2C41}" destId="{E6D4DFEC-E987-4276-80EA-D95E48372B28}" srcOrd="1" destOrd="0" presId="urn:microsoft.com/office/officeart/2005/8/layout/cycle4"/>
    <dgm:cxn modelId="{28B605B0-3800-4D75-AD71-2369C057FDD6}" type="presParOf" srcId="{0B999F3C-6E7C-462A-BB21-B6B37E9E609A}" destId="{4529F99F-D900-4662-8AF2-636343C1B255}" srcOrd="3" destOrd="0" presId="urn:microsoft.com/office/officeart/2005/8/layout/cycle4"/>
    <dgm:cxn modelId="{107DE42C-4746-4F3E-A8B9-39BED3C2927F}" type="presParOf" srcId="{4529F99F-D900-4662-8AF2-636343C1B255}" destId="{1B48B3A2-3384-414E-957B-1C8772ACC5A7}" srcOrd="0" destOrd="0" presId="urn:microsoft.com/office/officeart/2005/8/layout/cycle4"/>
    <dgm:cxn modelId="{84D73B0C-2294-4278-A125-F46E985524C7}" type="presParOf" srcId="{4529F99F-D900-4662-8AF2-636343C1B255}" destId="{E9DD4E51-A88F-4B11-9381-AA64B2ADE721}" srcOrd="1" destOrd="0" presId="urn:microsoft.com/office/officeart/2005/8/layout/cycle4"/>
    <dgm:cxn modelId="{3EAF5567-2E55-493B-A815-851955598444}" type="presParOf" srcId="{0B999F3C-6E7C-462A-BB21-B6B37E9E609A}" destId="{643E7241-19E2-4D69-AF0C-B1A151E35E6C}" srcOrd="4" destOrd="0" presId="urn:microsoft.com/office/officeart/2005/8/layout/cycle4"/>
    <dgm:cxn modelId="{91E625B1-2055-43B5-A514-5A899F976D5B}" type="presParOf" srcId="{E8D267D4-67D6-4DC3-93E0-705A5028E266}" destId="{D6DEB78C-3AB6-4033-96AE-B60403E445FB}" srcOrd="1" destOrd="0" presId="urn:microsoft.com/office/officeart/2005/8/layout/cycle4"/>
    <dgm:cxn modelId="{246DA74F-A1A6-4396-9EA8-4378199C8878}" type="presParOf" srcId="{D6DEB78C-3AB6-4033-96AE-B60403E445FB}" destId="{38DEA028-028E-4224-8D54-6890868F227C}" srcOrd="0" destOrd="0" presId="urn:microsoft.com/office/officeart/2005/8/layout/cycle4"/>
    <dgm:cxn modelId="{78C45904-DCEB-459E-ACDE-FC5AA2290374}" type="presParOf" srcId="{D6DEB78C-3AB6-4033-96AE-B60403E445FB}" destId="{D3FE8476-F2DA-43EE-9CC9-4F3588E311BF}" srcOrd="1" destOrd="0" presId="urn:microsoft.com/office/officeart/2005/8/layout/cycle4"/>
    <dgm:cxn modelId="{8CB794FA-DF63-499C-AB0C-62976ECF917B}" type="presParOf" srcId="{D6DEB78C-3AB6-4033-96AE-B60403E445FB}" destId="{251CA03E-8DA1-4410-B39E-DED8B073CBD4}" srcOrd="2" destOrd="0" presId="urn:microsoft.com/office/officeart/2005/8/layout/cycle4"/>
    <dgm:cxn modelId="{24576D80-1FEB-4FB5-917E-4CD58A870FED}" type="presParOf" srcId="{D6DEB78C-3AB6-4033-96AE-B60403E445FB}" destId="{9512468E-F42E-4A3B-A995-F2FDB2F4BFD9}" srcOrd="3" destOrd="0" presId="urn:microsoft.com/office/officeart/2005/8/layout/cycle4"/>
    <dgm:cxn modelId="{20F7160F-5A6B-4D0B-89F0-B37660199039}" type="presParOf" srcId="{D6DEB78C-3AB6-4033-96AE-B60403E445FB}" destId="{5FF44D79-E7FE-471D-9ECA-5EC3B70128AA}" srcOrd="4" destOrd="0" presId="urn:microsoft.com/office/officeart/2005/8/layout/cycle4"/>
    <dgm:cxn modelId="{3E045BDF-1115-469D-BE1D-80F63E5A22AF}" type="presParOf" srcId="{E8D267D4-67D6-4DC3-93E0-705A5028E266}" destId="{9252C0C2-094D-45EF-9EFD-20D1314A4A73}" srcOrd="2" destOrd="0" presId="urn:microsoft.com/office/officeart/2005/8/layout/cycle4"/>
    <dgm:cxn modelId="{32C7324C-05DA-4A65-8F83-6AFB3AC11EAE}" type="presParOf" srcId="{E8D267D4-67D6-4DC3-93E0-705A5028E266}" destId="{AD27A294-3D75-4D4D-A7A7-120DB5CB5A8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300E6-B496-4F9E-AFF8-6A0B4A7A5D75}">
      <dsp:nvSpPr>
        <dsp:cNvPr id="0" name=""/>
        <dsp:cNvSpPr/>
      </dsp:nvSpPr>
      <dsp:spPr>
        <a:xfrm>
          <a:off x="1221145" y="994"/>
          <a:ext cx="3267989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ill Sans MT" panose="020B0502020104020203"/>
            </a:rPr>
            <a:t>- </a:t>
          </a:r>
          <a:r>
            <a:rPr lang="en-US" sz="2000" b="1" kern="1200"/>
            <a:t>Accreditation Update </a:t>
          </a:r>
        </a:p>
      </dsp:txBody>
      <dsp:txXfrm>
        <a:off x="1265365" y="45214"/>
        <a:ext cx="3179549" cy="817413"/>
      </dsp:txXfrm>
    </dsp:sp>
    <dsp:sp modelId="{0C8A9815-359E-499A-9307-3AF433E90B20}">
      <dsp:nvSpPr>
        <dsp:cNvPr id="0" name=""/>
        <dsp:cNvSpPr/>
      </dsp:nvSpPr>
      <dsp:spPr>
        <a:xfrm>
          <a:off x="1212137" y="945591"/>
          <a:ext cx="3267989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</a:t>
          </a:r>
          <a:r>
            <a:rPr lang="en-US" sz="2000" b="1" kern="1200"/>
            <a:t>Chancellor Contract Extension</a:t>
          </a:r>
        </a:p>
      </dsp:txBody>
      <dsp:txXfrm>
        <a:off x="1256357" y="989811"/>
        <a:ext cx="3179549" cy="817413"/>
      </dsp:txXfrm>
    </dsp:sp>
    <dsp:sp modelId="{A77C9967-9B60-4DF8-A92C-0729ECED3D07}">
      <dsp:nvSpPr>
        <dsp:cNvPr id="0" name=""/>
        <dsp:cNvSpPr/>
      </dsp:nvSpPr>
      <dsp:spPr>
        <a:xfrm>
          <a:off x="1203067" y="1903848"/>
          <a:ext cx="3260738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-</a:t>
          </a:r>
          <a:r>
            <a:rPr lang="en-US" sz="2000" b="1" kern="1200"/>
            <a:t>Return to Campus (</a:t>
          </a:r>
          <a:r>
            <a:rPr lang="en-US" sz="2000" b="1" kern="1200">
              <a:hlinkClick xmlns:r="http://schemas.openxmlformats.org/officeDocument/2006/relationships" r:id="rId1"/>
            </a:rPr>
            <a:t>Safe Peralta</a:t>
          </a:r>
          <a:r>
            <a:rPr lang="en-US" sz="2000" b="1" kern="1200"/>
            <a:t>)</a:t>
          </a:r>
        </a:p>
      </dsp:txBody>
      <dsp:txXfrm>
        <a:off x="1247287" y="1948068"/>
        <a:ext cx="3172298" cy="817413"/>
      </dsp:txXfrm>
    </dsp:sp>
    <dsp:sp modelId="{F3872574-48D0-4829-8328-651523C08DC6}">
      <dsp:nvSpPr>
        <dsp:cNvPr id="0" name=""/>
        <dsp:cNvSpPr/>
      </dsp:nvSpPr>
      <dsp:spPr>
        <a:xfrm>
          <a:off x="1203067" y="2854994"/>
          <a:ext cx="3205156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</a:t>
          </a:r>
          <a:r>
            <a:rPr lang="en-US" sz="2000" b="1" kern="1200"/>
            <a:t>Hiring Update </a:t>
          </a:r>
        </a:p>
      </dsp:txBody>
      <dsp:txXfrm>
        <a:off x="1247287" y="2899214"/>
        <a:ext cx="3116716" cy="817413"/>
      </dsp:txXfrm>
    </dsp:sp>
    <dsp:sp modelId="{CEBCA233-2583-4CEB-A0DA-52E418CF3F19}">
      <dsp:nvSpPr>
        <dsp:cNvPr id="0" name=""/>
        <dsp:cNvSpPr/>
      </dsp:nvSpPr>
      <dsp:spPr>
        <a:xfrm>
          <a:off x="1203067" y="3806140"/>
          <a:ext cx="3160299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</a:t>
          </a:r>
          <a:r>
            <a:rPr lang="en-US" sz="2000" b="1" kern="1200"/>
            <a:t>New Budget Allocation Model</a:t>
          </a:r>
        </a:p>
      </dsp:txBody>
      <dsp:txXfrm>
        <a:off x="1247287" y="3850360"/>
        <a:ext cx="3071859" cy="817413"/>
      </dsp:txXfrm>
    </dsp:sp>
    <dsp:sp modelId="{C01D3DA4-F644-46EB-9871-1B4671220DCC}">
      <dsp:nvSpPr>
        <dsp:cNvPr id="0" name=""/>
        <dsp:cNvSpPr/>
      </dsp:nvSpPr>
      <dsp:spPr>
        <a:xfrm>
          <a:off x="1203067" y="4757286"/>
          <a:ext cx="3159134" cy="9058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</a:t>
          </a:r>
          <a:r>
            <a:rPr lang="en-US" sz="2000" b="1" kern="1200"/>
            <a:t>Strategic Priorities Update</a:t>
          </a:r>
        </a:p>
      </dsp:txBody>
      <dsp:txXfrm>
        <a:off x="1247287" y="4801506"/>
        <a:ext cx="3070694" cy="817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33C0A-D96E-43D0-8F09-D3299764081F}">
      <dsp:nvSpPr>
        <dsp:cNvPr id="0" name=""/>
        <dsp:cNvSpPr/>
      </dsp:nvSpPr>
      <dsp:spPr>
        <a:xfrm>
          <a:off x="1295768" y="361564"/>
          <a:ext cx="1072343" cy="1072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90B0E-5D81-4339-B834-B28A23B20DDC}">
      <dsp:nvSpPr>
        <dsp:cNvPr id="0" name=""/>
        <dsp:cNvSpPr/>
      </dsp:nvSpPr>
      <dsp:spPr>
        <a:xfrm>
          <a:off x="640447" y="1768242"/>
          <a:ext cx="2382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/>
            </a:rPr>
            <a:t>Diversity (DEI)</a:t>
          </a:r>
          <a:endParaRPr lang="en-US" sz="2300" kern="1200"/>
        </a:p>
      </dsp:txBody>
      <dsp:txXfrm>
        <a:off x="640447" y="1768242"/>
        <a:ext cx="2382986" cy="720000"/>
      </dsp:txXfrm>
    </dsp:sp>
    <dsp:sp modelId="{F7258EFD-10E8-4399-BA21-C1C9F96C069B}">
      <dsp:nvSpPr>
        <dsp:cNvPr id="0" name=""/>
        <dsp:cNvSpPr/>
      </dsp:nvSpPr>
      <dsp:spPr>
        <a:xfrm>
          <a:off x="4095777" y="361564"/>
          <a:ext cx="1072343" cy="1072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E3E5D-7D81-4B70-9750-E7EC49B4DD9F}">
      <dsp:nvSpPr>
        <dsp:cNvPr id="0" name=""/>
        <dsp:cNvSpPr/>
      </dsp:nvSpPr>
      <dsp:spPr>
        <a:xfrm>
          <a:off x="3440456" y="1768242"/>
          <a:ext cx="2382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 pitchFamily="34" charset="0"/>
            </a:rPr>
            <a:t>Guided Pathways</a:t>
          </a:r>
        </a:p>
      </dsp:txBody>
      <dsp:txXfrm>
        <a:off x="3440456" y="1768242"/>
        <a:ext cx="2382986" cy="720000"/>
      </dsp:txXfrm>
    </dsp:sp>
    <dsp:sp modelId="{D9BA1272-E8EE-423F-B603-993EEBFF36F7}">
      <dsp:nvSpPr>
        <dsp:cNvPr id="0" name=""/>
        <dsp:cNvSpPr/>
      </dsp:nvSpPr>
      <dsp:spPr>
        <a:xfrm>
          <a:off x="1307875" y="2914430"/>
          <a:ext cx="1072343" cy="10723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22497-E571-4CFC-82A2-CCC5A0EF06C2}">
      <dsp:nvSpPr>
        <dsp:cNvPr id="0" name=""/>
        <dsp:cNvSpPr/>
      </dsp:nvSpPr>
      <dsp:spPr>
        <a:xfrm>
          <a:off x="680648" y="4278720"/>
          <a:ext cx="2382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Gill Sans MT" panose="020B0502020104020203"/>
            </a:rPr>
            <a:t>Strategic Enrollment Mgmt.</a:t>
          </a:r>
          <a:endParaRPr lang="en-US" sz="2300" kern="1200" dirty="0"/>
        </a:p>
      </dsp:txBody>
      <dsp:txXfrm>
        <a:off x="680648" y="4278720"/>
        <a:ext cx="2382986" cy="720000"/>
      </dsp:txXfrm>
    </dsp:sp>
    <dsp:sp modelId="{2A4EA7C1-770E-4BD6-B677-01E9E25AC436}">
      <dsp:nvSpPr>
        <dsp:cNvPr id="0" name=""/>
        <dsp:cNvSpPr/>
      </dsp:nvSpPr>
      <dsp:spPr>
        <a:xfrm>
          <a:off x="4095777" y="3083989"/>
          <a:ext cx="1072343" cy="10723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DCB02-F7EB-439B-9310-9984152C854D}">
      <dsp:nvSpPr>
        <dsp:cNvPr id="0" name=""/>
        <dsp:cNvSpPr/>
      </dsp:nvSpPr>
      <dsp:spPr>
        <a:xfrm>
          <a:off x="3440456" y="4490667"/>
          <a:ext cx="2382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/>
            </a:rPr>
            <a:t>Fiscal Stewardship</a:t>
          </a:r>
          <a:endParaRPr lang="en-US" sz="2300" kern="1200"/>
        </a:p>
      </dsp:txBody>
      <dsp:txXfrm>
        <a:off x="3440456" y="4490667"/>
        <a:ext cx="2382986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AC1A3-C005-424B-8373-C727C5BF05FE}">
      <dsp:nvSpPr>
        <dsp:cNvPr id="0" name=""/>
        <dsp:cNvSpPr/>
      </dsp:nvSpPr>
      <dsp:spPr>
        <a:xfrm>
          <a:off x="4375520" y="3713219"/>
          <a:ext cx="2681770" cy="1737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New BAM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MESA Grant</a:t>
          </a:r>
        </a:p>
      </dsp:txBody>
      <dsp:txXfrm>
        <a:off x="5218211" y="4185674"/>
        <a:ext cx="1800919" cy="1226564"/>
      </dsp:txXfrm>
    </dsp:sp>
    <dsp:sp modelId="{1B48B3A2-3384-414E-957B-1C8772ACC5A7}">
      <dsp:nvSpPr>
        <dsp:cNvPr id="0" name=""/>
        <dsp:cNvSpPr/>
      </dsp:nvSpPr>
      <dsp:spPr>
        <a:xfrm>
          <a:off x="0" y="3713219"/>
          <a:ext cx="2681770" cy="1737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Data Coaching Retreat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New Website</a:t>
          </a:r>
        </a:p>
      </dsp:txBody>
      <dsp:txXfrm>
        <a:off x="38160" y="4185674"/>
        <a:ext cx="1800919" cy="1226564"/>
      </dsp:txXfrm>
    </dsp:sp>
    <dsp:sp modelId="{47F44961-28AB-40F3-A203-7C0CE09F15D0}">
      <dsp:nvSpPr>
        <dsp:cNvPr id="0" name=""/>
        <dsp:cNvSpPr/>
      </dsp:nvSpPr>
      <dsp:spPr>
        <a:xfrm>
          <a:off x="4375520" y="0"/>
          <a:ext cx="2681770" cy="1737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CAGP 2.0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kern="1200" dirty="0"/>
            <a:t>GP Retreat</a:t>
          </a:r>
        </a:p>
      </dsp:txBody>
      <dsp:txXfrm>
        <a:off x="5218211" y="38160"/>
        <a:ext cx="1800919" cy="1226564"/>
      </dsp:txXfrm>
    </dsp:sp>
    <dsp:sp modelId="{4D8F1441-2C9F-4440-A9CA-6C380C1A92D7}">
      <dsp:nvSpPr>
        <dsp:cNvPr id="0" name=""/>
        <dsp:cNvSpPr/>
      </dsp:nvSpPr>
      <dsp:spPr>
        <a:xfrm>
          <a:off x="0" y="21713"/>
          <a:ext cx="2681770" cy="1737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ASSECO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Focus for Fall Flex</a:t>
          </a:r>
        </a:p>
      </dsp:txBody>
      <dsp:txXfrm>
        <a:off x="38160" y="59873"/>
        <a:ext cx="1800919" cy="1226564"/>
      </dsp:txXfrm>
    </dsp:sp>
    <dsp:sp modelId="{38DEA028-028E-4224-8D54-6890868F227C}">
      <dsp:nvSpPr>
        <dsp:cNvPr id="0" name=""/>
        <dsp:cNvSpPr/>
      </dsp:nvSpPr>
      <dsp:spPr>
        <a:xfrm>
          <a:off x="1123737" y="331148"/>
          <a:ext cx="2350620" cy="23506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DEI</a:t>
          </a:r>
        </a:p>
      </dsp:txBody>
      <dsp:txXfrm>
        <a:off x="1812218" y="1019629"/>
        <a:ext cx="1662139" cy="1662139"/>
      </dsp:txXfrm>
    </dsp:sp>
    <dsp:sp modelId="{D3FE8476-F2DA-43EE-9CC9-4F3588E311BF}">
      <dsp:nvSpPr>
        <dsp:cNvPr id="0" name=""/>
        <dsp:cNvSpPr/>
      </dsp:nvSpPr>
      <dsp:spPr>
        <a:xfrm rot="5400000">
          <a:off x="3582932" y="331148"/>
          <a:ext cx="2350620" cy="2350620"/>
        </a:xfrm>
        <a:prstGeom prst="pieWedg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GP</a:t>
          </a:r>
        </a:p>
      </dsp:txBody>
      <dsp:txXfrm rot="-5400000">
        <a:off x="3582932" y="1019629"/>
        <a:ext cx="1662139" cy="1662139"/>
      </dsp:txXfrm>
    </dsp:sp>
    <dsp:sp modelId="{251CA03E-8DA1-4410-B39E-DED8B073CBD4}">
      <dsp:nvSpPr>
        <dsp:cNvPr id="0" name=""/>
        <dsp:cNvSpPr/>
      </dsp:nvSpPr>
      <dsp:spPr>
        <a:xfrm rot="10800000">
          <a:off x="3582932" y="2790343"/>
          <a:ext cx="2350620" cy="2350620"/>
        </a:xfrm>
        <a:prstGeom prst="pieWedg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Fiscal</a:t>
          </a:r>
        </a:p>
      </dsp:txBody>
      <dsp:txXfrm rot="10800000">
        <a:off x="3582932" y="2790343"/>
        <a:ext cx="1662139" cy="1662139"/>
      </dsp:txXfrm>
    </dsp:sp>
    <dsp:sp modelId="{9512468E-F42E-4A3B-A995-F2FDB2F4BFD9}">
      <dsp:nvSpPr>
        <dsp:cNvPr id="0" name=""/>
        <dsp:cNvSpPr/>
      </dsp:nvSpPr>
      <dsp:spPr>
        <a:xfrm rot="16200000">
          <a:off x="1123737" y="2790343"/>
          <a:ext cx="2350620" cy="2350620"/>
        </a:xfrm>
        <a:prstGeom prst="pieWedg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SEM</a:t>
          </a:r>
        </a:p>
      </dsp:txBody>
      <dsp:txXfrm rot="5400000">
        <a:off x="1812218" y="2790343"/>
        <a:ext cx="1662139" cy="1662139"/>
      </dsp:txXfrm>
    </dsp:sp>
    <dsp:sp modelId="{9252C0C2-094D-45EF-9EFD-20D1314A4A73}">
      <dsp:nvSpPr>
        <dsp:cNvPr id="0" name=""/>
        <dsp:cNvSpPr/>
      </dsp:nvSpPr>
      <dsp:spPr>
        <a:xfrm>
          <a:off x="3122851" y="2247474"/>
          <a:ext cx="811588" cy="70572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7A294-3D75-4D4D-A7A7-120DB5CB5A83}">
      <dsp:nvSpPr>
        <dsp:cNvPr id="0" name=""/>
        <dsp:cNvSpPr/>
      </dsp:nvSpPr>
      <dsp:spPr>
        <a:xfrm rot="10800000">
          <a:off x="3122851" y="2518909"/>
          <a:ext cx="811588" cy="70572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844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477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672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8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702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699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602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1333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9450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10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7DF252-842D-4C14-B7C1-084C23250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893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407FE3-693E-497A-842F-9CC7E585058D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363B8-DB98-4B49-AEBD-BC7CF9CB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0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0" name="Picture 9" descr="Celestia-R1---OverlayContentHD.png">
            <a:extLst>
              <a:ext uri="{FF2B5EF4-FFF2-40B4-BE49-F238E27FC236}">
                <a16:creationId xmlns:a16="http://schemas.microsoft.com/office/drawing/2014/main" id="{0AD5FCF3-10FF-44FF-AD15-740E09C1A7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E13388-BC4F-409E-9E48-0AA23A7B2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89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24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17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708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71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7D2A-0DF8-424B-9572-B79AEBB2D9DC}" type="datetimeFigureOut">
              <a:rPr lang="en-US" noProof="0" smtClean="0"/>
              <a:t>10/19/2021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9136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679" r:id="rId19"/>
    <p:sldLayoutId id="2147483669" r:id="rId20"/>
    <p:sldLayoutId id="2147483680" r:id="rId2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26" y="1858297"/>
            <a:ext cx="5936974" cy="33919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+mn-lt"/>
              </a:rPr>
              <a:t>President’s </a:t>
            </a:r>
            <a:br>
              <a:rPr lang="en-US" sz="4900" b="1" dirty="0">
                <a:latin typeface="+mn-lt"/>
              </a:rPr>
            </a:br>
            <a:r>
              <a:rPr lang="en-US" sz="4900" b="1" dirty="0">
                <a:latin typeface="+mn-lt"/>
              </a:rPr>
              <a:t>Flex Day</a:t>
            </a:r>
            <a:br>
              <a:rPr lang="en-US" sz="4900" b="1" dirty="0">
                <a:latin typeface="+mn-lt"/>
              </a:rPr>
            </a:br>
            <a:r>
              <a:rPr lang="en-US" sz="4900" b="1" dirty="0">
                <a:latin typeface="+mn-lt"/>
              </a:rPr>
              <a:t>presentation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700" dirty="0">
                <a:latin typeface="+mn-lt"/>
              </a:rPr>
              <a:t>By Nathaniel Jones III, </a:t>
            </a:r>
            <a:r>
              <a:rPr lang="en-US" sz="2700" dirty="0" err="1">
                <a:latin typeface="+mn-lt"/>
              </a:rPr>
              <a:t>ph.D.</a:t>
            </a:r>
            <a:r>
              <a:rPr lang="en-US" sz="2700" dirty="0">
                <a:latin typeface="+mn-lt"/>
              </a:rPr>
              <a:t>, MBA</a:t>
            </a:r>
            <a:br>
              <a:rPr lang="en-US" dirty="0">
                <a:latin typeface="+mn-lt"/>
              </a:rPr>
            </a:br>
            <a:r>
              <a:rPr lang="en-US" sz="2700" dirty="0">
                <a:solidFill>
                  <a:srgbClr val="00B0F0"/>
                </a:solidFill>
                <a:latin typeface="+mn-lt"/>
              </a:rPr>
              <a:t>October 20, 2021</a:t>
            </a:r>
            <a:br>
              <a:rPr lang="en-US" b="1" dirty="0">
                <a:solidFill>
                  <a:schemeClr val="tx1">
                    <a:lumMod val="85000"/>
                  </a:schemeClr>
                </a:solidFill>
              </a:rPr>
            </a:br>
            <a:endParaRPr lang="en-US" dirty="0">
              <a:latin typeface="+mn-lt"/>
            </a:endParaRPr>
          </a:p>
        </p:txBody>
      </p:sp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3963D68-74B0-48FB-8C6F-16CB58CA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00" y="453293"/>
            <a:ext cx="3216717" cy="4652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544D70-4417-4022-ADFD-31C39255B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817" y="2321170"/>
            <a:ext cx="2876571" cy="2784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4CA941-D8F8-4B3A-9CA1-AF078236D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818" y="453294"/>
            <a:ext cx="2850156" cy="18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BAA35-315F-41C2-9165-51849C483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GREETINGS &amp; WELCOME </a:t>
            </a:r>
          </a:p>
        </p:txBody>
      </p:sp>
      <p:pic>
        <p:nvPicPr>
          <p:cNvPr id="1026" name="Picture 2" descr="Kiranjit Albert Koetsier - Photograph">
            <a:extLst>
              <a:ext uri="{FF2B5EF4-FFF2-40B4-BE49-F238E27FC236}">
                <a16:creationId xmlns:a16="http://schemas.microsoft.com/office/drawing/2014/main" id="{D9AC0E70-3A26-4831-AD08-0519D051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129" y="3714943"/>
            <a:ext cx="2501552" cy="259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tay Hopeful During These Difficult Times - Mind Fuel Daily | Hope  quotes, Difficult times quotes, Work motivational quotes">
            <a:extLst>
              <a:ext uri="{FF2B5EF4-FFF2-40B4-BE49-F238E27FC236}">
                <a16:creationId xmlns:a16="http://schemas.microsoft.com/office/drawing/2014/main" id="{A823007D-5C05-420F-A922-D89EF55C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2" y="3643505"/>
            <a:ext cx="2558579" cy="24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piring Words collection: Quote #13 | Joyce meyer quotes, Inspirational  words, Words">
            <a:extLst>
              <a:ext uri="{FF2B5EF4-FFF2-40B4-BE49-F238E27FC236}">
                <a16:creationId xmlns:a16="http://schemas.microsoft.com/office/drawing/2014/main" id="{BC79F2B1-3936-4187-918B-33DCEAAA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819294"/>
            <a:ext cx="3155828" cy="28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5 Tempting Being Hopeful Quotes | feeling hopeful, best hopeful quotes">
            <a:extLst>
              <a:ext uri="{FF2B5EF4-FFF2-40B4-BE49-F238E27FC236}">
                <a16:creationId xmlns:a16="http://schemas.microsoft.com/office/drawing/2014/main" id="{DEC04CF4-5C1F-4217-B6BC-20D1CDDDF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71" y="780233"/>
            <a:ext cx="3041529" cy="28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30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014" y="510789"/>
            <a:ext cx="5634766" cy="4043017"/>
          </a:xfrm>
          <a:noFill/>
          <a:ln>
            <a:solidFill>
              <a:srgbClr val="FFFFFF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</a:rPr>
              <a:t>COA/PCCD</a:t>
            </a:r>
            <a:br>
              <a:rPr lang="en-US" sz="7200" b="1" dirty="0">
                <a:solidFill>
                  <a:srgbClr val="FFFFFF"/>
                </a:solidFill>
              </a:rPr>
            </a:br>
            <a:r>
              <a:rPr lang="en-US" sz="7200" b="1" dirty="0">
                <a:solidFill>
                  <a:srgbClr val="FFFFFF"/>
                </a:solidFill>
              </a:rPr>
              <a:t>Highlights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8A1BA1E-3B6C-4F93-9621-35B3166C5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56954"/>
              </p:ext>
            </p:extLst>
          </p:nvPr>
        </p:nvGraphicFramePr>
        <p:xfrm>
          <a:off x="0" y="510789"/>
          <a:ext cx="5674125" cy="56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59CF2AFC-A517-480C-BAC8-F33C93E7C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988" y="4727673"/>
            <a:ext cx="4099662" cy="1447811"/>
          </a:xfrm>
          <a:prstGeom prst="rect">
            <a:avLst/>
          </a:prstGeom>
        </p:spPr>
      </p:pic>
      <p:pic>
        <p:nvPicPr>
          <p:cNvPr id="9" name="Picture 8" descr="A picture containing text, gambling house, room, scene&#10;&#10;Description automatically generated">
            <a:extLst>
              <a:ext uri="{FF2B5EF4-FFF2-40B4-BE49-F238E27FC236}">
                <a16:creationId xmlns:a16="http://schemas.microsoft.com/office/drawing/2014/main" id="{DB1BF76D-8CE0-4865-BA0C-F4F4B45EA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0014" y="4727672"/>
            <a:ext cx="1083130" cy="1447811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F3EA1F5-2167-44F8-B6DB-2831F3FD03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21650" y="4727672"/>
            <a:ext cx="1083130" cy="14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6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1BF8-8B0C-487B-901E-9EAE739D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77" y="1132403"/>
            <a:ext cx="4525182" cy="4305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br>
              <a:rPr lang="en-US" sz="3000" dirty="0">
                <a:solidFill>
                  <a:srgbClr val="FFFFFF"/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AY21/22 Priorities</a:t>
            </a:r>
          </a:p>
        </p:txBody>
      </p:sp>
      <p:graphicFrame>
        <p:nvGraphicFramePr>
          <p:cNvPr id="7" name="Diagram 4">
            <a:extLst>
              <a:ext uri="{FF2B5EF4-FFF2-40B4-BE49-F238E27FC236}">
                <a16:creationId xmlns:a16="http://schemas.microsoft.com/office/drawing/2014/main" id="{AEFFF238-28BC-49A5-A103-82D570F01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95862"/>
              </p:ext>
            </p:extLst>
          </p:nvPr>
        </p:nvGraphicFramePr>
        <p:xfrm>
          <a:off x="5415359" y="629785"/>
          <a:ext cx="6463890" cy="557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51A1357-B311-40B7-B98C-2542AD8EB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2751" y="2313735"/>
            <a:ext cx="1960034" cy="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A20BC0-537F-4397-86A1-8A8CEB270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886709"/>
              </p:ext>
            </p:extLst>
          </p:nvPr>
        </p:nvGraphicFramePr>
        <p:xfrm>
          <a:off x="4751754" y="746125"/>
          <a:ext cx="7057291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DB21EDB-E475-494B-9DEF-A8CB6B1B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50" y="2682080"/>
            <a:ext cx="4114800" cy="204894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sz="3000" dirty="0">
                <a:solidFill>
                  <a:srgbClr val="FFFFFF"/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AY21/22 Priorities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UPDATE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31986442-F3B3-4D8F-9EB7-07780E317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907" y="1571613"/>
            <a:ext cx="1960034" cy="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779" y="154125"/>
            <a:ext cx="4263164" cy="2100674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4900" b="1" dirty="0">
                <a:solidFill>
                  <a:srgbClr val="00B0F0"/>
                </a:solidFill>
              </a:rPr>
              <a:t>Questions &amp; Answers</a:t>
            </a:r>
            <a:br>
              <a:rPr lang="en-US" sz="2800" b="1" dirty="0">
                <a:solidFill>
                  <a:schemeClr val="tx2">
                    <a:lumMod val="25000"/>
                  </a:schemeClr>
                </a:solidFill>
              </a:rPr>
            </a:b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F7CF7-B25E-4E68-A3EB-C3DA3BDC2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886" y="735610"/>
            <a:ext cx="2363527" cy="937704"/>
          </a:xfrm>
          <a:prstGeom prst="rect">
            <a:avLst/>
          </a:prstGeom>
        </p:spPr>
      </p:pic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D33AC66C-9CE3-4F40-9A1E-2DA60A000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5832" y="54501"/>
            <a:ext cx="2550314" cy="25503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943483-6239-43A1-8873-99D4377A9FF2}"/>
              </a:ext>
            </a:extLst>
          </p:cNvPr>
          <p:cNvSpPr txBox="1">
            <a:spLocks/>
          </p:cNvSpPr>
          <p:nvPr/>
        </p:nvSpPr>
        <p:spPr bwMode="white">
          <a:xfrm>
            <a:off x="2472769" y="3372986"/>
            <a:ext cx="6689117" cy="11808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5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7754379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8C25A74-1E0C-4362-AFA3-6197BD285F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6277B9-27DA-47CA-9593-62E4BB44ABEA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C94942-C689-461B-8649-1FD863C6BA2B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6233</TotalTime>
  <Words>110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Gill Sans MT</vt:lpstr>
      <vt:lpstr>Vapor Trail</vt:lpstr>
      <vt:lpstr>President’s  Flex Day presentation  By Nathaniel Jones III, ph.D., MBA October 20, 2021 </vt:lpstr>
      <vt:lpstr>PowerPoint Presentation</vt:lpstr>
      <vt:lpstr>COA/PCCD Highlights</vt:lpstr>
      <vt:lpstr>  AY21/22 Priorities</vt:lpstr>
      <vt:lpstr>  AY21/22 Priorities UPDATE</vt:lpstr>
      <vt:lpstr>Questions &amp; Answers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Nathaniel Jones Ⅲ</dc:creator>
  <cp:lastModifiedBy>Nathaniel Jones Ⅲ</cp:lastModifiedBy>
  <cp:revision>5</cp:revision>
  <dcterms:created xsi:type="dcterms:W3CDTF">2021-08-18T20:55:52Z</dcterms:created>
  <dcterms:modified xsi:type="dcterms:W3CDTF">2021-10-22T15:12:41Z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