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8" r:id="rId4"/>
  </p:sldMasterIdLst>
  <p:sldIdLst>
    <p:sldId id="256" r:id="rId5"/>
    <p:sldId id="266" r:id="rId6"/>
    <p:sldId id="261" r:id="rId7"/>
    <p:sldId id="262" r:id="rId8"/>
    <p:sldId id="267" r:id="rId9"/>
    <p:sldId id="259" r:id="rId10"/>
    <p:sldId id="268" r:id="rId11"/>
    <p:sldId id="270" r:id="rId12"/>
    <p:sldId id="269" r:id="rId13"/>
    <p:sldId id="265" r:id="rId14"/>
    <p:sldId id="271"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05" autoAdjust="0"/>
  </p:normalViewPr>
  <p:slideViewPr>
    <p:cSldViewPr snapToGrid="0">
      <p:cViewPr varScale="1">
        <p:scale>
          <a:sx n="98" d="100"/>
          <a:sy n="98" d="100"/>
        </p:scale>
        <p:origin x="-120"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C5B8D2-1E6D-4BCA-9E4B-8A99C8D7BC4A}" type="doc">
      <dgm:prSet loTypeId="urn:microsoft.com/office/officeart/2008/layout/VerticalAccentList" loCatId="list" qsTypeId="urn:microsoft.com/office/officeart/2005/8/quickstyle/simple5" qsCatId="simple" csTypeId="urn:microsoft.com/office/officeart/2005/8/colors/colorful1" csCatId="colorful" phldr="1"/>
      <dgm:spPr/>
      <dgm:t>
        <a:bodyPr/>
        <a:lstStyle/>
        <a:p>
          <a:endParaRPr lang="en-US"/>
        </a:p>
      </dgm:t>
    </dgm:pt>
    <dgm:pt modelId="{3B990DCB-AF23-4094-864B-C8B99FA30370}">
      <dgm:prSet phldrT="[Text]" custT="1"/>
      <dgm:spPr/>
      <dgm:t>
        <a:bodyPr/>
        <a:lstStyle/>
        <a:p>
          <a:r>
            <a:rPr lang="en-US" sz="2000" b="1" dirty="0" smtClean="0"/>
            <a:t>Who developed them?</a:t>
          </a:r>
          <a:endParaRPr lang="en-US" sz="2000" b="1" dirty="0"/>
        </a:p>
      </dgm:t>
    </dgm:pt>
    <dgm:pt modelId="{9045AE91-C8DE-42D1-9697-92115E53B6EE}" type="parTrans" cxnId="{289A7ABA-98F5-4FB1-939B-2977E2B9EB8F}">
      <dgm:prSet/>
      <dgm:spPr/>
      <dgm:t>
        <a:bodyPr/>
        <a:lstStyle/>
        <a:p>
          <a:endParaRPr lang="en-US"/>
        </a:p>
      </dgm:t>
    </dgm:pt>
    <dgm:pt modelId="{8F93B7AA-ADE0-44B8-AFDE-9A1375C16706}" type="sibTrans" cxnId="{289A7ABA-98F5-4FB1-939B-2977E2B9EB8F}">
      <dgm:prSet/>
      <dgm:spPr/>
      <dgm:t>
        <a:bodyPr/>
        <a:lstStyle/>
        <a:p>
          <a:endParaRPr lang="en-US"/>
        </a:p>
      </dgm:t>
    </dgm:pt>
    <dgm:pt modelId="{7DEF99AD-EC88-4718-B8D7-F22561235CEC}">
      <dgm:prSet phldrT="[Text]" custT="1"/>
      <dgm:spPr>
        <a:solidFill>
          <a:schemeClr val="lt1">
            <a:hueOff val="0"/>
            <a:satOff val="0"/>
            <a:lumOff val="0"/>
            <a:alpha val="82000"/>
          </a:schemeClr>
        </a:solidFill>
      </dgm:spPr>
      <dgm:t>
        <a:bodyPr/>
        <a:lstStyle/>
        <a:p>
          <a:r>
            <a:rPr lang="en-US" sz="1800" dirty="0" smtClean="0"/>
            <a:t>The commission, volunteers from member institutions serving on ad hoc committees, vetted  by many representatives </a:t>
          </a:r>
          <a:endParaRPr lang="en-US" sz="1800" b="1" dirty="0"/>
        </a:p>
      </dgm:t>
    </dgm:pt>
    <dgm:pt modelId="{E16E29D3-9570-412D-93B6-B4CE77D1B6DD}" type="parTrans" cxnId="{46DBFC28-5C33-4B88-8831-68037F695A48}">
      <dgm:prSet/>
      <dgm:spPr/>
      <dgm:t>
        <a:bodyPr/>
        <a:lstStyle/>
        <a:p>
          <a:endParaRPr lang="en-US"/>
        </a:p>
      </dgm:t>
    </dgm:pt>
    <dgm:pt modelId="{456EA687-CA8C-4F68-B168-4C2E87ACC68B}" type="sibTrans" cxnId="{46DBFC28-5C33-4B88-8831-68037F695A48}">
      <dgm:prSet/>
      <dgm:spPr/>
      <dgm:t>
        <a:bodyPr/>
        <a:lstStyle/>
        <a:p>
          <a:endParaRPr lang="en-US"/>
        </a:p>
      </dgm:t>
    </dgm:pt>
    <dgm:pt modelId="{240AA45F-7625-47CB-82DB-58CF98B59095}">
      <dgm:prSet phldrT="[Text]" custT="1"/>
      <dgm:spPr/>
      <dgm:t>
        <a:bodyPr/>
        <a:lstStyle/>
        <a:p>
          <a:r>
            <a:rPr lang="en-US" sz="2000" b="1" dirty="0" smtClean="0"/>
            <a:t>How were they developed?</a:t>
          </a:r>
          <a:endParaRPr lang="en-US" sz="2000" b="1" dirty="0"/>
        </a:p>
      </dgm:t>
    </dgm:pt>
    <dgm:pt modelId="{648CE750-928A-4617-818A-2C5528133922}" type="parTrans" cxnId="{159602F2-C521-4E1D-AE9F-D54CDD414A04}">
      <dgm:prSet/>
      <dgm:spPr/>
      <dgm:t>
        <a:bodyPr/>
        <a:lstStyle/>
        <a:p>
          <a:endParaRPr lang="en-US"/>
        </a:p>
      </dgm:t>
    </dgm:pt>
    <dgm:pt modelId="{A5F62957-BF38-47A2-B1D2-0D9C89C422D5}" type="sibTrans" cxnId="{159602F2-C521-4E1D-AE9F-D54CDD414A04}">
      <dgm:prSet/>
      <dgm:spPr/>
      <dgm:t>
        <a:bodyPr/>
        <a:lstStyle/>
        <a:p>
          <a:endParaRPr lang="en-US"/>
        </a:p>
      </dgm:t>
    </dgm:pt>
    <dgm:pt modelId="{27B4E690-4D0F-4D7A-BF6F-F3DD955F4988}">
      <dgm:prSet phldrT="[Text]"/>
      <dgm:spPr>
        <a:solidFill>
          <a:schemeClr val="lt1">
            <a:hueOff val="0"/>
            <a:satOff val="0"/>
            <a:lumOff val="0"/>
            <a:alpha val="77000"/>
          </a:schemeClr>
        </a:solidFill>
      </dgm:spPr>
      <dgm:t>
        <a:bodyPr/>
        <a:lstStyle/>
        <a:p>
          <a:r>
            <a:rPr lang="en-US" dirty="0" smtClean="0"/>
            <a:t>2-year process of conversations and decision-making</a:t>
          </a:r>
          <a:endParaRPr lang="en-US" b="1" dirty="0"/>
        </a:p>
      </dgm:t>
    </dgm:pt>
    <dgm:pt modelId="{90D197D3-3303-4C80-A092-3B7BDF04FBF7}" type="parTrans" cxnId="{62126DBA-440F-4890-99E9-D0197B1F8AC3}">
      <dgm:prSet/>
      <dgm:spPr/>
      <dgm:t>
        <a:bodyPr/>
        <a:lstStyle/>
        <a:p>
          <a:endParaRPr lang="en-US"/>
        </a:p>
      </dgm:t>
    </dgm:pt>
    <dgm:pt modelId="{9A9FC636-BF64-4AA3-9111-3312D89D6371}" type="sibTrans" cxnId="{62126DBA-440F-4890-99E9-D0197B1F8AC3}">
      <dgm:prSet/>
      <dgm:spPr/>
      <dgm:t>
        <a:bodyPr/>
        <a:lstStyle/>
        <a:p>
          <a:endParaRPr lang="en-US"/>
        </a:p>
      </dgm:t>
    </dgm:pt>
    <dgm:pt modelId="{E1AD1DBC-9B34-4672-B365-6C5C7E96A5E5}">
      <dgm:prSet phldrT="[Text]" custT="1"/>
      <dgm:spPr/>
      <dgm:t>
        <a:bodyPr/>
        <a:lstStyle/>
        <a:p>
          <a:r>
            <a:rPr lang="en-US" sz="2000" b="1" dirty="0" smtClean="0"/>
            <a:t>What is their purpose?</a:t>
          </a:r>
          <a:endParaRPr lang="en-US" sz="2000" b="1" dirty="0"/>
        </a:p>
      </dgm:t>
    </dgm:pt>
    <dgm:pt modelId="{8C5C062E-BB4A-4159-9D81-9F19138DAF56}" type="parTrans" cxnId="{4E210A80-A0A8-4FC3-BB39-ADD0CB874D63}">
      <dgm:prSet/>
      <dgm:spPr/>
      <dgm:t>
        <a:bodyPr/>
        <a:lstStyle/>
        <a:p>
          <a:endParaRPr lang="en-US"/>
        </a:p>
      </dgm:t>
    </dgm:pt>
    <dgm:pt modelId="{1A79B38F-A3E5-4698-99B4-A0F5A3E8CD65}" type="sibTrans" cxnId="{4E210A80-A0A8-4FC3-BB39-ADD0CB874D63}">
      <dgm:prSet/>
      <dgm:spPr/>
      <dgm:t>
        <a:bodyPr/>
        <a:lstStyle/>
        <a:p>
          <a:endParaRPr lang="en-US"/>
        </a:p>
      </dgm:t>
    </dgm:pt>
    <dgm:pt modelId="{1D280956-61F1-44EA-89DD-47917582B346}">
      <dgm:prSet phldrT="[Text]"/>
      <dgm:spPr>
        <a:solidFill>
          <a:schemeClr val="lt1">
            <a:hueOff val="0"/>
            <a:satOff val="0"/>
            <a:lumOff val="0"/>
            <a:alpha val="80000"/>
          </a:schemeClr>
        </a:solidFill>
      </dgm:spPr>
      <dgm:t>
        <a:bodyPr/>
        <a:lstStyle/>
        <a:p>
          <a:r>
            <a:rPr lang="en-US" dirty="0" smtClean="0"/>
            <a:t>Define</a:t>
          </a:r>
          <a:r>
            <a:rPr lang="en-US" baseline="0" dirty="0" smtClean="0"/>
            <a:t> Standards of Good Practice; to provide guidance on what makes a quality institution</a:t>
          </a:r>
          <a:endParaRPr lang="en-US" b="1" dirty="0"/>
        </a:p>
      </dgm:t>
    </dgm:pt>
    <dgm:pt modelId="{F5F29254-C816-4B3B-A23C-846A234C8557}" type="parTrans" cxnId="{8DAC0267-44CD-4D02-88C9-B2F8A13C158E}">
      <dgm:prSet/>
      <dgm:spPr/>
      <dgm:t>
        <a:bodyPr/>
        <a:lstStyle/>
        <a:p>
          <a:endParaRPr lang="en-US"/>
        </a:p>
      </dgm:t>
    </dgm:pt>
    <dgm:pt modelId="{EC76378A-9F1D-482E-AF47-2DD7D70945B6}" type="sibTrans" cxnId="{8DAC0267-44CD-4D02-88C9-B2F8A13C158E}">
      <dgm:prSet/>
      <dgm:spPr/>
      <dgm:t>
        <a:bodyPr/>
        <a:lstStyle/>
        <a:p>
          <a:endParaRPr lang="en-US"/>
        </a:p>
      </dgm:t>
    </dgm:pt>
    <dgm:pt modelId="{A5C1F186-47B7-9940-9232-C874B6415219}">
      <dgm:prSet custT="1"/>
      <dgm:spPr/>
      <dgm:t>
        <a:bodyPr/>
        <a:lstStyle/>
        <a:p>
          <a:r>
            <a:rPr lang="en-US" sz="1800" b="1" dirty="0" smtClean="0"/>
            <a:t>The Standards are broadly written, applicable to our diverse institutions-</a:t>
          </a:r>
          <a:endParaRPr lang="en-US" sz="1800" b="1" dirty="0"/>
        </a:p>
      </dgm:t>
    </dgm:pt>
    <dgm:pt modelId="{AB583A1C-DB10-CB40-8D44-52E94598E901}" type="parTrans" cxnId="{592AF6CF-6DB0-EE47-B6C1-9479139F6BD5}">
      <dgm:prSet/>
      <dgm:spPr/>
      <dgm:t>
        <a:bodyPr/>
        <a:lstStyle/>
        <a:p>
          <a:endParaRPr lang="en-US"/>
        </a:p>
      </dgm:t>
    </dgm:pt>
    <dgm:pt modelId="{3F19D0F3-64FC-5A48-91C1-3933797572B9}" type="sibTrans" cxnId="{592AF6CF-6DB0-EE47-B6C1-9479139F6BD5}">
      <dgm:prSet/>
      <dgm:spPr/>
      <dgm:t>
        <a:bodyPr/>
        <a:lstStyle/>
        <a:p>
          <a:endParaRPr lang="en-US"/>
        </a:p>
      </dgm:t>
    </dgm:pt>
    <dgm:pt modelId="{AFD2BAE9-5CAE-D648-B0C6-132D234E472E}">
      <dgm:prSet/>
      <dgm:spPr>
        <a:solidFill>
          <a:schemeClr val="lt1">
            <a:hueOff val="0"/>
            <a:satOff val="0"/>
            <a:lumOff val="0"/>
            <a:alpha val="86000"/>
          </a:schemeClr>
        </a:solidFill>
      </dgm:spPr>
      <dgm:t>
        <a:bodyPr/>
        <a:lstStyle/>
        <a:p>
          <a:r>
            <a:rPr lang="en-US" baseline="0" dirty="0" smtClean="0"/>
            <a:t>All institutions should be able to see themselves in those standards.</a:t>
          </a:r>
          <a:endParaRPr lang="en-US" dirty="0"/>
        </a:p>
      </dgm:t>
    </dgm:pt>
    <dgm:pt modelId="{062B631F-0804-5245-BD7D-91ECB6AA5D64}" type="parTrans" cxnId="{8F8AA0AD-DBDF-0044-A4AF-042423C6AC6A}">
      <dgm:prSet/>
      <dgm:spPr/>
      <dgm:t>
        <a:bodyPr/>
        <a:lstStyle/>
        <a:p>
          <a:endParaRPr lang="en-US"/>
        </a:p>
      </dgm:t>
    </dgm:pt>
    <dgm:pt modelId="{BA59A6CD-E2E5-8544-88E4-5EE8826BE076}" type="sibTrans" cxnId="{8F8AA0AD-DBDF-0044-A4AF-042423C6AC6A}">
      <dgm:prSet/>
      <dgm:spPr/>
      <dgm:t>
        <a:bodyPr/>
        <a:lstStyle/>
        <a:p>
          <a:endParaRPr lang="en-US"/>
        </a:p>
      </dgm:t>
    </dgm:pt>
    <dgm:pt modelId="{5B2F6B73-68AA-A047-B0AE-BA5174CD267C}">
      <dgm:prSet custT="1"/>
      <dgm:spPr/>
      <dgm:t>
        <a:bodyPr/>
        <a:lstStyle/>
        <a:p>
          <a:r>
            <a:rPr lang="en-US" sz="2000" b="1" dirty="0" smtClean="0"/>
            <a:t>Application of the Standards varies depending on college-</a:t>
          </a:r>
          <a:endParaRPr lang="en-US" sz="2000" b="1" dirty="0"/>
        </a:p>
      </dgm:t>
    </dgm:pt>
    <dgm:pt modelId="{65DD18DA-B705-7848-993F-D4241DF26EE7}" type="parTrans" cxnId="{437ADAE3-70E3-9E47-A0B1-E3AD656BA730}">
      <dgm:prSet/>
      <dgm:spPr/>
      <dgm:t>
        <a:bodyPr/>
        <a:lstStyle/>
        <a:p>
          <a:endParaRPr lang="en-US"/>
        </a:p>
      </dgm:t>
    </dgm:pt>
    <dgm:pt modelId="{C453C0D5-0D1C-0A4C-8944-922A2CE7065D}" type="sibTrans" cxnId="{437ADAE3-70E3-9E47-A0B1-E3AD656BA730}">
      <dgm:prSet/>
      <dgm:spPr/>
      <dgm:t>
        <a:bodyPr/>
        <a:lstStyle/>
        <a:p>
          <a:endParaRPr lang="en-US"/>
        </a:p>
      </dgm:t>
    </dgm:pt>
    <dgm:pt modelId="{37B80021-B97E-CC46-ADC8-6DE273751106}">
      <dgm:prSet/>
      <dgm:spPr>
        <a:solidFill>
          <a:schemeClr val="lt1">
            <a:hueOff val="0"/>
            <a:satOff val="0"/>
            <a:lumOff val="0"/>
            <a:alpha val="85000"/>
          </a:schemeClr>
        </a:solidFill>
      </dgm:spPr>
      <dgm:t>
        <a:bodyPr/>
        <a:lstStyle/>
        <a:p>
          <a:r>
            <a:rPr lang="en-US" dirty="0" smtClean="0"/>
            <a:t>Mission, culture, community served, student population</a:t>
          </a:r>
          <a:endParaRPr lang="en-US" dirty="0"/>
        </a:p>
      </dgm:t>
    </dgm:pt>
    <dgm:pt modelId="{C6E5B5FA-B668-C64F-A826-CA545BA0F94C}" type="parTrans" cxnId="{426A494D-1A86-4041-B846-776C375619D8}">
      <dgm:prSet/>
      <dgm:spPr/>
      <dgm:t>
        <a:bodyPr/>
        <a:lstStyle/>
        <a:p>
          <a:endParaRPr lang="en-US"/>
        </a:p>
      </dgm:t>
    </dgm:pt>
    <dgm:pt modelId="{E2B66DD7-576A-6E42-B1EE-9D30AACCA44D}" type="sibTrans" cxnId="{426A494D-1A86-4041-B846-776C375619D8}">
      <dgm:prSet/>
      <dgm:spPr/>
      <dgm:t>
        <a:bodyPr/>
        <a:lstStyle/>
        <a:p>
          <a:endParaRPr lang="en-US"/>
        </a:p>
      </dgm:t>
    </dgm:pt>
    <dgm:pt modelId="{AD265B07-23FB-4DFC-8F3D-B0DCAD6DF87E}" type="pres">
      <dgm:prSet presAssocID="{D3C5B8D2-1E6D-4BCA-9E4B-8A99C8D7BC4A}" presName="Name0" presStyleCnt="0">
        <dgm:presLayoutVars>
          <dgm:chMax/>
          <dgm:chPref/>
          <dgm:dir/>
        </dgm:presLayoutVars>
      </dgm:prSet>
      <dgm:spPr/>
      <dgm:t>
        <a:bodyPr/>
        <a:lstStyle/>
        <a:p>
          <a:endParaRPr lang="en-US"/>
        </a:p>
      </dgm:t>
    </dgm:pt>
    <dgm:pt modelId="{0E7F93D0-E3D1-48EE-9797-63EC830CCA06}" type="pres">
      <dgm:prSet presAssocID="{3B990DCB-AF23-4094-864B-C8B99FA30370}" presName="parenttextcomposite" presStyleCnt="0"/>
      <dgm:spPr/>
    </dgm:pt>
    <dgm:pt modelId="{1828D533-56A7-44F9-AB5F-B12D35D0CCA4}" type="pres">
      <dgm:prSet presAssocID="{3B990DCB-AF23-4094-864B-C8B99FA30370}" presName="parenttext" presStyleLbl="revTx" presStyleIdx="0" presStyleCnt="5">
        <dgm:presLayoutVars>
          <dgm:chMax/>
          <dgm:chPref val="2"/>
          <dgm:bulletEnabled val="1"/>
        </dgm:presLayoutVars>
      </dgm:prSet>
      <dgm:spPr/>
      <dgm:t>
        <a:bodyPr/>
        <a:lstStyle/>
        <a:p>
          <a:endParaRPr lang="en-US"/>
        </a:p>
      </dgm:t>
    </dgm:pt>
    <dgm:pt modelId="{2A167B03-FCF6-480B-BD04-B18E95132E7F}" type="pres">
      <dgm:prSet presAssocID="{3B990DCB-AF23-4094-864B-C8B99FA30370}" presName="composite" presStyleCnt="0"/>
      <dgm:spPr/>
    </dgm:pt>
    <dgm:pt modelId="{B5E09CC3-072D-40C5-93CB-3CB61546DAC3}" type="pres">
      <dgm:prSet presAssocID="{3B990DCB-AF23-4094-864B-C8B99FA30370}" presName="chevron1" presStyleLbl="alignNode1" presStyleIdx="0" presStyleCnt="35"/>
      <dgm:spPr/>
    </dgm:pt>
    <dgm:pt modelId="{7E5B5F30-562C-45F5-947C-105C96262837}" type="pres">
      <dgm:prSet presAssocID="{3B990DCB-AF23-4094-864B-C8B99FA30370}" presName="chevron2" presStyleLbl="alignNode1" presStyleIdx="1" presStyleCnt="35"/>
      <dgm:spPr/>
    </dgm:pt>
    <dgm:pt modelId="{BA96BDD2-A6C8-4432-8E71-D4E67320B8FF}" type="pres">
      <dgm:prSet presAssocID="{3B990DCB-AF23-4094-864B-C8B99FA30370}" presName="chevron3" presStyleLbl="alignNode1" presStyleIdx="2" presStyleCnt="35"/>
      <dgm:spPr/>
    </dgm:pt>
    <dgm:pt modelId="{2AAF1885-F2C6-4C50-A304-71F970C85713}" type="pres">
      <dgm:prSet presAssocID="{3B990DCB-AF23-4094-864B-C8B99FA30370}" presName="chevron4" presStyleLbl="alignNode1" presStyleIdx="3" presStyleCnt="35"/>
      <dgm:spPr/>
    </dgm:pt>
    <dgm:pt modelId="{1C9109EC-43D0-4356-8840-1C174E169D4F}" type="pres">
      <dgm:prSet presAssocID="{3B990DCB-AF23-4094-864B-C8B99FA30370}" presName="chevron5" presStyleLbl="alignNode1" presStyleIdx="4" presStyleCnt="35"/>
      <dgm:spPr/>
    </dgm:pt>
    <dgm:pt modelId="{F580C234-F277-4109-8F54-CBF87BE4B61B}" type="pres">
      <dgm:prSet presAssocID="{3B990DCB-AF23-4094-864B-C8B99FA30370}" presName="chevron6" presStyleLbl="alignNode1" presStyleIdx="5" presStyleCnt="35"/>
      <dgm:spPr/>
    </dgm:pt>
    <dgm:pt modelId="{C2DC7889-4537-4EA1-8B7E-3B1E25B6DE4C}" type="pres">
      <dgm:prSet presAssocID="{3B990DCB-AF23-4094-864B-C8B99FA30370}" presName="chevron7" presStyleLbl="alignNode1" presStyleIdx="6" presStyleCnt="35"/>
      <dgm:spPr/>
    </dgm:pt>
    <dgm:pt modelId="{B46F8A2D-B8E9-481F-97F6-8D8A2A54017A}" type="pres">
      <dgm:prSet presAssocID="{3B990DCB-AF23-4094-864B-C8B99FA30370}" presName="childtext" presStyleLbl="solidFgAcc1" presStyleIdx="0" presStyleCnt="5" custScaleX="103061" custLinFactNeighborX="2832">
        <dgm:presLayoutVars>
          <dgm:chMax/>
          <dgm:chPref val="0"/>
          <dgm:bulletEnabled val="1"/>
        </dgm:presLayoutVars>
      </dgm:prSet>
      <dgm:spPr/>
      <dgm:t>
        <a:bodyPr/>
        <a:lstStyle/>
        <a:p>
          <a:endParaRPr lang="en-US"/>
        </a:p>
      </dgm:t>
    </dgm:pt>
    <dgm:pt modelId="{261D04E4-2B56-456D-ABEC-1649C35A46F4}" type="pres">
      <dgm:prSet presAssocID="{8F93B7AA-ADE0-44B8-AFDE-9A1375C16706}" presName="sibTrans" presStyleCnt="0"/>
      <dgm:spPr/>
    </dgm:pt>
    <dgm:pt modelId="{3CFDAEF9-1DF0-4C50-912D-A5CCDA52F9EA}" type="pres">
      <dgm:prSet presAssocID="{240AA45F-7625-47CB-82DB-58CF98B59095}" presName="parenttextcomposite" presStyleCnt="0"/>
      <dgm:spPr/>
    </dgm:pt>
    <dgm:pt modelId="{A4E32358-9FAF-4554-AC0F-5ED0792D2EF5}" type="pres">
      <dgm:prSet presAssocID="{240AA45F-7625-47CB-82DB-58CF98B59095}" presName="parenttext" presStyleLbl="revTx" presStyleIdx="1" presStyleCnt="5">
        <dgm:presLayoutVars>
          <dgm:chMax/>
          <dgm:chPref val="2"/>
          <dgm:bulletEnabled val="1"/>
        </dgm:presLayoutVars>
      </dgm:prSet>
      <dgm:spPr/>
      <dgm:t>
        <a:bodyPr/>
        <a:lstStyle/>
        <a:p>
          <a:endParaRPr lang="en-US"/>
        </a:p>
      </dgm:t>
    </dgm:pt>
    <dgm:pt modelId="{D2BF8E40-6E6F-4455-8548-D54325D6BFF6}" type="pres">
      <dgm:prSet presAssocID="{240AA45F-7625-47CB-82DB-58CF98B59095}" presName="composite" presStyleCnt="0"/>
      <dgm:spPr/>
    </dgm:pt>
    <dgm:pt modelId="{694975F8-4C8F-474E-82FD-B2D3B38E3CE9}" type="pres">
      <dgm:prSet presAssocID="{240AA45F-7625-47CB-82DB-58CF98B59095}" presName="chevron1" presStyleLbl="alignNode1" presStyleIdx="7" presStyleCnt="35"/>
      <dgm:spPr/>
    </dgm:pt>
    <dgm:pt modelId="{3461506E-F2BB-405D-A55B-BEB6F1374518}" type="pres">
      <dgm:prSet presAssocID="{240AA45F-7625-47CB-82DB-58CF98B59095}" presName="chevron2" presStyleLbl="alignNode1" presStyleIdx="8" presStyleCnt="35"/>
      <dgm:spPr/>
    </dgm:pt>
    <dgm:pt modelId="{B43EA23D-813A-4C2D-A537-8243C507CEB5}" type="pres">
      <dgm:prSet presAssocID="{240AA45F-7625-47CB-82DB-58CF98B59095}" presName="chevron3" presStyleLbl="alignNode1" presStyleIdx="9" presStyleCnt="35"/>
      <dgm:spPr/>
    </dgm:pt>
    <dgm:pt modelId="{9B2EDFA1-E5EE-473E-86DC-A299D77CF06C}" type="pres">
      <dgm:prSet presAssocID="{240AA45F-7625-47CB-82DB-58CF98B59095}" presName="chevron4" presStyleLbl="alignNode1" presStyleIdx="10" presStyleCnt="35"/>
      <dgm:spPr/>
    </dgm:pt>
    <dgm:pt modelId="{99CDA10C-4B9C-4F99-9CE8-2F50B1F51829}" type="pres">
      <dgm:prSet presAssocID="{240AA45F-7625-47CB-82DB-58CF98B59095}" presName="chevron5" presStyleLbl="alignNode1" presStyleIdx="11" presStyleCnt="35"/>
      <dgm:spPr/>
    </dgm:pt>
    <dgm:pt modelId="{A7A25454-564F-41D3-9BE8-A358F92A3958}" type="pres">
      <dgm:prSet presAssocID="{240AA45F-7625-47CB-82DB-58CF98B59095}" presName="chevron6" presStyleLbl="alignNode1" presStyleIdx="12" presStyleCnt="35"/>
      <dgm:spPr/>
    </dgm:pt>
    <dgm:pt modelId="{8F9A76A5-9999-4ECA-A9FA-4698A1E4CE80}" type="pres">
      <dgm:prSet presAssocID="{240AA45F-7625-47CB-82DB-58CF98B59095}" presName="chevron7" presStyleLbl="alignNode1" presStyleIdx="13" presStyleCnt="35"/>
      <dgm:spPr/>
    </dgm:pt>
    <dgm:pt modelId="{E32532E9-08CE-4B0A-BCE0-D0BA22A7E592}" type="pres">
      <dgm:prSet presAssocID="{240AA45F-7625-47CB-82DB-58CF98B59095}" presName="childtext" presStyleLbl="solidFgAcc1" presStyleIdx="1" presStyleCnt="5" custLinFactNeighborX="3965">
        <dgm:presLayoutVars>
          <dgm:chMax/>
          <dgm:chPref val="0"/>
          <dgm:bulletEnabled val="1"/>
        </dgm:presLayoutVars>
      </dgm:prSet>
      <dgm:spPr/>
      <dgm:t>
        <a:bodyPr/>
        <a:lstStyle/>
        <a:p>
          <a:endParaRPr lang="en-US"/>
        </a:p>
      </dgm:t>
    </dgm:pt>
    <dgm:pt modelId="{F8CD1F9F-F85D-4751-9FA4-FFFFD796FEA9}" type="pres">
      <dgm:prSet presAssocID="{A5F62957-BF38-47A2-B1D2-0D9C89C422D5}" presName="sibTrans" presStyleCnt="0"/>
      <dgm:spPr/>
    </dgm:pt>
    <dgm:pt modelId="{A47DC8D3-5244-4038-8723-9AED2D034015}" type="pres">
      <dgm:prSet presAssocID="{E1AD1DBC-9B34-4672-B365-6C5C7E96A5E5}" presName="parenttextcomposite" presStyleCnt="0"/>
      <dgm:spPr/>
    </dgm:pt>
    <dgm:pt modelId="{6942386B-9CB3-42BD-8359-D4983AE6BE94}" type="pres">
      <dgm:prSet presAssocID="{E1AD1DBC-9B34-4672-B365-6C5C7E96A5E5}" presName="parenttext" presStyleLbl="revTx" presStyleIdx="2" presStyleCnt="5">
        <dgm:presLayoutVars>
          <dgm:chMax/>
          <dgm:chPref val="2"/>
          <dgm:bulletEnabled val="1"/>
        </dgm:presLayoutVars>
      </dgm:prSet>
      <dgm:spPr/>
      <dgm:t>
        <a:bodyPr/>
        <a:lstStyle/>
        <a:p>
          <a:endParaRPr lang="en-US"/>
        </a:p>
      </dgm:t>
    </dgm:pt>
    <dgm:pt modelId="{7319F82F-7F09-4C2D-BBBD-4C83C12D619F}" type="pres">
      <dgm:prSet presAssocID="{E1AD1DBC-9B34-4672-B365-6C5C7E96A5E5}" presName="composite" presStyleCnt="0"/>
      <dgm:spPr/>
    </dgm:pt>
    <dgm:pt modelId="{F0B1E947-A6D5-46E6-8DF3-38B6CD902A99}" type="pres">
      <dgm:prSet presAssocID="{E1AD1DBC-9B34-4672-B365-6C5C7E96A5E5}" presName="chevron1" presStyleLbl="alignNode1" presStyleIdx="14" presStyleCnt="35"/>
      <dgm:spPr/>
    </dgm:pt>
    <dgm:pt modelId="{797D383C-06AE-488E-BDDF-404AF7FBEC48}" type="pres">
      <dgm:prSet presAssocID="{E1AD1DBC-9B34-4672-B365-6C5C7E96A5E5}" presName="chevron2" presStyleLbl="alignNode1" presStyleIdx="15" presStyleCnt="35"/>
      <dgm:spPr/>
    </dgm:pt>
    <dgm:pt modelId="{D991157B-C2C1-4888-B216-C7ADFB07A709}" type="pres">
      <dgm:prSet presAssocID="{E1AD1DBC-9B34-4672-B365-6C5C7E96A5E5}" presName="chevron3" presStyleLbl="alignNode1" presStyleIdx="16" presStyleCnt="35"/>
      <dgm:spPr/>
    </dgm:pt>
    <dgm:pt modelId="{E3334218-EB00-497D-B4E5-25842E5B4CD8}" type="pres">
      <dgm:prSet presAssocID="{E1AD1DBC-9B34-4672-B365-6C5C7E96A5E5}" presName="chevron4" presStyleLbl="alignNode1" presStyleIdx="17" presStyleCnt="35"/>
      <dgm:spPr/>
    </dgm:pt>
    <dgm:pt modelId="{20F9E2D2-B621-4521-9646-440AB7497F1F}" type="pres">
      <dgm:prSet presAssocID="{E1AD1DBC-9B34-4672-B365-6C5C7E96A5E5}" presName="chevron5" presStyleLbl="alignNode1" presStyleIdx="18" presStyleCnt="35"/>
      <dgm:spPr/>
    </dgm:pt>
    <dgm:pt modelId="{C8022930-DC19-4D8D-99CA-22B6F67B4F8C}" type="pres">
      <dgm:prSet presAssocID="{E1AD1DBC-9B34-4672-B365-6C5C7E96A5E5}" presName="chevron6" presStyleLbl="alignNode1" presStyleIdx="19" presStyleCnt="35"/>
      <dgm:spPr/>
    </dgm:pt>
    <dgm:pt modelId="{09D53426-11B8-4B93-9FA7-2E1EF814C7CC}" type="pres">
      <dgm:prSet presAssocID="{E1AD1DBC-9B34-4672-B365-6C5C7E96A5E5}" presName="chevron7" presStyleLbl="alignNode1" presStyleIdx="20" presStyleCnt="35"/>
      <dgm:spPr/>
    </dgm:pt>
    <dgm:pt modelId="{7D1CCBD6-3740-4106-ACAE-D6E331C7E2C9}" type="pres">
      <dgm:prSet presAssocID="{E1AD1DBC-9B34-4672-B365-6C5C7E96A5E5}" presName="childtext" presStyleLbl="solidFgAcc1" presStyleIdx="2" presStyleCnt="5" custLinFactNeighborX="3965" custLinFactNeighborY="-3872">
        <dgm:presLayoutVars>
          <dgm:chMax/>
          <dgm:chPref val="0"/>
          <dgm:bulletEnabled val="1"/>
        </dgm:presLayoutVars>
      </dgm:prSet>
      <dgm:spPr/>
      <dgm:t>
        <a:bodyPr/>
        <a:lstStyle/>
        <a:p>
          <a:endParaRPr lang="en-US"/>
        </a:p>
      </dgm:t>
    </dgm:pt>
    <dgm:pt modelId="{8CE1310F-6FD9-E849-B626-AD934AC8382F}" type="pres">
      <dgm:prSet presAssocID="{1A79B38F-A3E5-4698-99B4-A0F5A3E8CD65}" presName="sibTrans" presStyleCnt="0"/>
      <dgm:spPr/>
    </dgm:pt>
    <dgm:pt modelId="{6CBB1C6C-78F8-EF4C-A913-C2914A00C4E6}" type="pres">
      <dgm:prSet presAssocID="{A5C1F186-47B7-9940-9232-C874B6415219}" presName="parenttextcomposite" presStyleCnt="0"/>
      <dgm:spPr/>
    </dgm:pt>
    <dgm:pt modelId="{2585FA02-6200-E244-BB4D-9F267D7F34AB}" type="pres">
      <dgm:prSet presAssocID="{A5C1F186-47B7-9940-9232-C874B6415219}" presName="parenttext" presStyleLbl="revTx" presStyleIdx="3" presStyleCnt="5" custScaleX="160664">
        <dgm:presLayoutVars>
          <dgm:chMax/>
          <dgm:chPref val="2"/>
          <dgm:bulletEnabled val="1"/>
        </dgm:presLayoutVars>
      </dgm:prSet>
      <dgm:spPr/>
      <dgm:t>
        <a:bodyPr/>
        <a:lstStyle/>
        <a:p>
          <a:endParaRPr lang="en-US"/>
        </a:p>
      </dgm:t>
    </dgm:pt>
    <dgm:pt modelId="{50EE4D45-ECD0-264D-A529-8F79DD428790}" type="pres">
      <dgm:prSet presAssocID="{A5C1F186-47B7-9940-9232-C874B6415219}" presName="composite" presStyleCnt="0"/>
      <dgm:spPr/>
    </dgm:pt>
    <dgm:pt modelId="{37EA7CEF-FC4F-4C4A-8A46-4B2EE11591B5}" type="pres">
      <dgm:prSet presAssocID="{A5C1F186-47B7-9940-9232-C874B6415219}" presName="chevron1" presStyleLbl="alignNode1" presStyleIdx="21" presStyleCnt="35"/>
      <dgm:spPr/>
    </dgm:pt>
    <dgm:pt modelId="{354BD9C1-C071-4F43-8938-A32550067EC0}" type="pres">
      <dgm:prSet presAssocID="{A5C1F186-47B7-9940-9232-C874B6415219}" presName="chevron2" presStyleLbl="alignNode1" presStyleIdx="22" presStyleCnt="35"/>
      <dgm:spPr/>
    </dgm:pt>
    <dgm:pt modelId="{77AE9473-1727-7949-9FEA-E0A5C2397B80}" type="pres">
      <dgm:prSet presAssocID="{A5C1F186-47B7-9940-9232-C874B6415219}" presName="chevron3" presStyleLbl="alignNode1" presStyleIdx="23" presStyleCnt="35"/>
      <dgm:spPr/>
    </dgm:pt>
    <dgm:pt modelId="{844B5522-922C-0241-8302-6288958DD661}" type="pres">
      <dgm:prSet presAssocID="{A5C1F186-47B7-9940-9232-C874B6415219}" presName="chevron4" presStyleLbl="alignNode1" presStyleIdx="24" presStyleCnt="35"/>
      <dgm:spPr/>
    </dgm:pt>
    <dgm:pt modelId="{2B78700C-71FB-944E-8505-3BD6D2BECE36}" type="pres">
      <dgm:prSet presAssocID="{A5C1F186-47B7-9940-9232-C874B6415219}" presName="chevron5" presStyleLbl="alignNode1" presStyleIdx="25" presStyleCnt="35"/>
      <dgm:spPr/>
    </dgm:pt>
    <dgm:pt modelId="{62B21EFA-3EA4-EE44-82C2-F45206F30ADC}" type="pres">
      <dgm:prSet presAssocID="{A5C1F186-47B7-9940-9232-C874B6415219}" presName="chevron6" presStyleLbl="alignNode1" presStyleIdx="26" presStyleCnt="35"/>
      <dgm:spPr/>
    </dgm:pt>
    <dgm:pt modelId="{7883769A-19AF-CA48-ADFC-8FCFE76DE9AA}" type="pres">
      <dgm:prSet presAssocID="{A5C1F186-47B7-9940-9232-C874B6415219}" presName="chevron7" presStyleLbl="alignNode1" presStyleIdx="27" presStyleCnt="35"/>
      <dgm:spPr/>
    </dgm:pt>
    <dgm:pt modelId="{D1C6EA5D-0E9F-5C47-A3AD-B7C19A26AA38}" type="pres">
      <dgm:prSet presAssocID="{A5C1F186-47B7-9940-9232-C874B6415219}" presName="childtext" presStyleLbl="solidFgAcc1" presStyleIdx="3" presStyleCnt="5" custLinFactNeighborX="3965" custLinFactNeighborY="-1936">
        <dgm:presLayoutVars>
          <dgm:chMax/>
          <dgm:chPref val="0"/>
          <dgm:bulletEnabled val="1"/>
        </dgm:presLayoutVars>
      </dgm:prSet>
      <dgm:spPr/>
      <dgm:t>
        <a:bodyPr/>
        <a:lstStyle/>
        <a:p>
          <a:endParaRPr lang="en-US"/>
        </a:p>
      </dgm:t>
    </dgm:pt>
    <dgm:pt modelId="{AE9F17FB-C859-5E44-AB2B-2D191B68A19D}" type="pres">
      <dgm:prSet presAssocID="{3F19D0F3-64FC-5A48-91C1-3933797572B9}" presName="sibTrans" presStyleCnt="0"/>
      <dgm:spPr/>
    </dgm:pt>
    <dgm:pt modelId="{C8ADDB3C-385D-434D-86AA-89F40E188C14}" type="pres">
      <dgm:prSet presAssocID="{5B2F6B73-68AA-A047-B0AE-BA5174CD267C}" presName="parenttextcomposite" presStyleCnt="0"/>
      <dgm:spPr/>
    </dgm:pt>
    <dgm:pt modelId="{97717EB0-E4E7-D74E-B3B4-9C72CDAA2578}" type="pres">
      <dgm:prSet presAssocID="{5B2F6B73-68AA-A047-B0AE-BA5174CD267C}" presName="parenttext" presStyleLbl="revTx" presStyleIdx="4" presStyleCnt="5" custScaleX="162077">
        <dgm:presLayoutVars>
          <dgm:chMax/>
          <dgm:chPref val="2"/>
          <dgm:bulletEnabled val="1"/>
        </dgm:presLayoutVars>
      </dgm:prSet>
      <dgm:spPr/>
      <dgm:t>
        <a:bodyPr/>
        <a:lstStyle/>
        <a:p>
          <a:endParaRPr lang="en-US"/>
        </a:p>
      </dgm:t>
    </dgm:pt>
    <dgm:pt modelId="{97D7C400-132A-524C-B052-5F70C7A5F471}" type="pres">
      <dgm:prSet presAssocID="{5B2F6B73-68AA-A047-B0AE-BA5174CD267C}" presName="composite" presStyleCnt="0"/>
      <dgm:spPr/>
    </dgm:pt>
    <dgm:pt modelId="{46ADCBE9-F8F7-574B-9A76-A13D10E71B0A}" type="pres">
      <dgm:prSet presAssocID="{5B2F6B73-68AA-A047-B0AE-BA5174CD267C}" presName="chevron1" presStyleLbl="alignNode1" presStyleIdx="28" presStyleCnt="35"/>
      <dgm:spPr/>
    </dgm:pt>
    <dgm:pt modelId="{D214A3EA-C1AB-9447-9471-2648966CDE5D}" type="pres">
      <dgm:prSet presAssocID="{5B2F6B73-68AA-A047-B0AE-BA5174CD267C}" presName="chevron2" presStyleLbl="alignNode1" presStyleIdx="29" presStyleCnt="35"/>
      <dgm:spPr/>
    </dgm:pt>
    <dgm:pt modelId="{693A3ED7-8C70-E149-BC8E-F9EA085E96DC}" type="pres">
      <dgm:prSet presAssocID="{5B2F6B73-68AA-A047-B0AE-BA5174CD267C}" presName="chevron3" presStyleLbl="alignNode1" presStyleIdx="30" presStyleCnt="35"/>
      <dgm:spPr/>
    </dgm:pt>
    <dgm:pt modelId="{7E1B106D-EFA8-7C41-92A1-67AB19E175F0}" type="pres">
      <dgm:prSet presAssocID="{5B2F6B73-68AA-A047-B0AE-BA5174CD267C}" presName="chevron4" presStyleLbl="alignNode1" presStyleIdx="31" presStyleCnt="35"/>
      <dgm:spPr/>
    </dgm:pt>
    <dgm:pt modelId="{FF936335-4815-644D-BFB6-A0BF27AF237F}" type="pres">
      <dgm:prSet presAssocID="{5B2F6B73-68AA-A047-B0AE-BA5174CD267C}" presName="chevron5" presStyleLbl="alignNode1" presStyleIdx="32" presStyleCnt="35"/>
      <dgm:spPr/>
    </dgm:pt>
    <dgm:pt modelId="{2FAE4A5B-2296-8942-9B26-A2BD7DD0DF28}" type="pres">
      <dgm:prSet presAssocID="{5B2F6B73-68AA-A047-B0AE-BA5174CD267C}" presName="chevron6" presStyleLbl="alignNode1" presStyleIdx="33" presStyleCnt="35"/>
      <dgm:spPr/>
    </dgm:pt>
    <dgm:pt modelId="{60E8C322-FA3E-A540-9318-94CE6572F6B8}" type="pres">
      <dgm:prSet presAssocID="{5B2F6B73-68AA-A047-B0AE-BA5174CD267C}" presName="chevron7" presStyleLbl="alignNode1" presStyleIdx="34" presStyleCnt="35"/>
      <dgm:spPr/>
    </dgm:pt>
    <dgm:pt modelId="{6222102C-8262-2546-A96D-CD8C6D6D179F}" type="pres">
      <dgm:prSet presAssocID="{5B2F6B73-68AA-A047-B0AE-BA5174CD267C}" presName="childtext" presStyleLbl="solidFgAcc1" presStyleIdx="4" presStyleCnt="5" custLinFactNeighborX="4248">
        <dgm:presLayoutVars>
          <dgm:chMax/>
          <dgm:chPref val="0"/>
          <dgm:bulletEnabled val="1"/>
        </dgm:presLayoutVars>
      </dgm:prSet>
      <dgm:spPr/>
      <dgm:t>
        <a:bodyPr/>
        <a:lstStyle/>
        <a:p>
          <a:endParaRPr lang="en-US"/>
        </a:p>
      </dgm:t>
    </dgm:pt>
  </dgm:ptLst>
  <dgm:cxnLst>
    <dgm:cxn modelId="{159602F2-C521-4E1D-AE9F-D54CDD414A04}" srcId="{D3C5B8D2-1E6D-4BCA-9E4B-8A99C8D7BC4A}" destId="{240AA45F-7625-47CB-82DB-58CF98B59095}" srcOrd="1" destOrd="0" parTransId="{648CE750-928A-4617-818A-2C5528133922}" sibTransId="{A5F62957-BF38-47A2-B1D2-0D9C89C422D5}"/>
    <dgm:cxn modelId="{289A7ABA-98F5-4FB1-939B-2977E2B9EB8F}" srcId="{D3C5B8D2-1E6D-4BCA-9E4B-8A99C8D7BC4A}" destId="{3B990DCB-AF23-4094-864B-C8B99FA30370}" srcOrd="0" destOrd="0" parTransId="{9045AE91-C8DE-42D1-9697-92115E53B6EE}" sibTransId="{8F93B7AA-ADE0-44B8-AFDE-9A1375C16706}"/>
    <dgm:cxn modelId="{592AF6CF-6DB0-EE47-B6C1-9479139F6BD5}" srcId="{D3C5B8D2-1E6D-4BCA-9E4B-8A99C8D7BC4A}" destId="{A5C1F186-47B7-9940-9232-C874B6415219}" srcOrd="3" destOrd="0" parTransId="{AB583A1C-DB10-CB40-8D44-52E94598E901}" sibTransId="{3F19D0F3-64FC-5A48-91C1-3933797572B9}"/>
    <dgm:cxn modelId="{46DBFC28-5C33-4B88-8831-68037F695A48}" srcId="{3B990DCB-AF23-4094-864B-C8B99FA30370}" destId="{7DEF99AD-EC88-4718-B8D7-F22561235CEC}" srcOrd="0" destOrd="0" parTransId="{E16E29D3-9570-412D-93B6-B4CE77D1B6DD}" sibTransId="{456EA687-CA8C-4F68-B168-4C2E87ACC68B}"/>
    <dgm:cxn modelId="{CB3A7C69-958C-4843-B7ED-83515A10A28C}" type="presOf" srcId="{27B4E690-4D0F-4D7A-BF6F-F3DD955F4988}" destId="{E32532E9-08CE-4B0A-BCE0-D0BA22A7E592}" srcOrd="0" destOrd="0" presId="urn:microsoft.com/office/officeart/2008/layout/VerticalAccentList"/>
    <dgm:cxn modelId="{426A494D-1A86-4041-B846-776C375619D8}" srcId="{5B2F6B73-68AA-A047-B0AE-BA5174CD267C}" destId="{37B80021-B97E-CC46-ADC8-6DE273751106}" srcOrd="0" destOrd="0" parTransId="{C6E5B5FA-B668-C64F-A826-CA545BA0F94C}" sibTransId="{E2B66DD7-576A-6E42-B1EE-9D30AACCA44D}"/>
    <dgm:cxn modelId="{8F8AA0AD-DBDF-0044-A4AF-042423C6AC6A}" srcId="{A5C1F186-47B7-9940-9232-C874B6415219}" destId="{AFD2BAE9-5CAE-D648-B0C6-132D234E472E}" srcOrd="0" destOrd="0" parTransId="{062B631F-0804-5245-BD7D-91ECB6AA5D64}" sibTransId="{BA59A6CD-E2E5-8544-88E4-5EE8826BE076}"/>
    <dgm:cxn modelId="{DB0D2E11-AA2F-C344-88B7-4EB2DC716009}" type="presOf" srcId="{A5C1F186-47B7-9940-9232-C874B6415219}" destId="{2585FA02-6200-E244-BB4D-9F267D7F34AB}" srcOrd="0" destOrd="0" presId="urn:microsoft.com/office/officeart/2008/layout/VerticalAccentList"/>
    <dgm:cxn modelId="{49C550B5-5C6C-514E-9C0B-A831157CDE97}" type="presOf" srcId="{37B80021-B97E-CC46-ADC8-6DE273751106}" destId="{6222102C-8262-2546-A96D-CD8C6D6D179F}" srcOrd="0" destOrd="0" presId="urn:microsoft.com/office/officeart/2008/layout/VerticalAccentList"/>
    <dgm:cxn modelId="{437ADAE3-70E3-9E47-A0B1-E3AD656BA730}" srcId="{D3C5B8D2-1E6D-4BCA-9E4B-8A99C8D7BC4A}" destId="{5B2F6B73-68AA-A047-B0AE-BA5174CD267C}" srcOrd="4" destOrd="0" parTransId="{65DD18DA-B705-7848-993F-D4241DF26EE7}" sibTransId="{C453C0D5-0D1C-0A4C-8944-922A2CE7065D}"/>
    <dgm:cxn modelId="{0483E1C3-6C70-412E-AAC3-B46CFF6C18D1}" type="presOf" srcId="{1D280956-61F1-44EA-89DD-47917582B346}" destId="{7D1CCBD6-3740-4106-ACAE-D6E331C7E2C9}" srcOrd="0" destOrd="0" presId="urn:microsoft.com/office/officeart/2008/layout/VerticalAccentList"/>
    <dgm:cxn modelId="{CD70DE96-621F-451D-BE37-1E475264DF76}" type="presOf" srcId="{D3C5B8D2-1E6D-4BCA-9E4B-8A99C8D7BC4A}" destId="{AD265B07-23FB-4DFC-8F3D-B0DCAD6DF87E}" srcOrd="0" destOrd="0" presId="urn:microsoft.com/office/officeart/2008/layout/VerticalAccentList"/>
    <dgm:cxn modelId="{CF311F6B-D75F-4E52-B24C-88CD9CE8788A}" type="presOf" srcId="{7DEF99AD-EC88-4718-B8D7-F22561235CEC}" destId="{B46F8A2D-B8E9-481F-97F6-8D8A2A54017A}" srcOrd="0" destOrd="0" presId="urn:microsoft.com/office/officeart/2008/layout/VerticalAccentList"/>
    <dgm:cxn modelId="{8DAC0267-44CD-4D02-88C9-B2F8A13C158E}" srcId="{E1AD1DBC-9B34-4672-B365-6C5C7E96A5E5}" destId="{1D280956-61F1-44EA-89DD-47917582B346}" srcOrd="0" destOrd="0" parTransId="{F5F29254-C816-4B3B-A23C-846A234C8557}" sibTransId="{EC76378A-9F1D-482E-AF47-2DD7D70945B6}"/>
    <dgm:cxn modelId="{727B961E-7934-3B4E-9B40-7842E1661A56}" type="presOf" srcId="{5B2F6B73-68AA-A047-B0AE-BA5174CD267C}" destId="{97717EB0-E4E7-D74E-B3B4-9C72CDAA2578}" srcOrd="0" destOrd="0" presId="urn:microsoft.com/office/officeart/2008/layout/VerticalAccentList"/>
    <dgm:cxn modelId="{19E96E93-9340-4B6D-9D0A-4E9BB27463D5}" type="presOf" srcId="{3B990DCB-AF23-4094-864B-C8B99FA30370}" destId="{1828D533-56A7-44F9-AB5F-B12D35D0CCA4}" srcOrd="0" destOrd="0" presId="urn:microsoft.com/office/officeart/2008/layout/VerticalAccentList"/>
    <dgm:cxn modelId="{4E210A80-A0A8-4FC3-BB39-ADD0CB874D63}" srcId="{D3C5B8D2-1E6D-4BCA-9E4B-8A99C8D7BC4A}" destId="{E1AD1DBC-9B34-4672-B365-6C5C7E96A5E5}" srcOrd="2" destOrd="0" parTransId="{8C5C062E-BB4A-4159-9D81-9F19138DAF56}" sibTransId="{1A79B38F-A3E5-4698-99B4-A0F5A3E8CD65}"/>
    <dgm:cxn modelId="{62126DBA-440F-4890-99E9-D0197B1F8AC3}" srcId="{240AA45F-7625-47CB-82DB-58CF98B59095}" destId="{27B4E690-4D0F-4D7A-BF6F-F3DD955F4988}" srcOrd="0" destOrd="0" parTransId="{90D197D3-3303-4C80-A092-3B7BDF04FBF7}" sibTransId="{9A9FC636-BF64-4AA3-9111-3312D89D6371}"/>
    <dgm:cxn modelId="{E33B928F-0C33-4B45-A36F-05733143C9F7}" type="presOf" srcId="{AFD2BAE9-5CAE-D648-B0C6-132D234E472E}" destId="{D1C6EA5D-0E9F-5C47-A3AD-B7C19A26AA38}" srcOrd="0" destOrd="0" presId="urn:microsoft.com/office/officeart/2008/layout/VerticalAccentList"/>
    <dgm:cxn modelId="{D4C18627-C853-42E4-BB13-64F93E9AFD1B}" type="presOf" srcId="{E1AD1DBC-9B34-4672-B365-6C5C7E96A5E5}" destId="{6942386B-9CB3-42BD-8359-D4983AE6BE94}" srcOrd="0" destOrd="0" presId="urn:microsoft.com/office/officeart/2008/layout/VerticalAccentList"/>
    <dgm:cxn modelId="{465DA86F-848F-4676-83D7-EF70E10772A2}" type="presOf" srcId="{240AA45F-7625-47CB-82DB-58CF98B59095}" destId="{A4E32358-9FAF-4554-AC0F-5ED0792D2EF5}" srcOrd="0" destOrd="0" presId="urn:microsoft.com/office/officeart/2008/layout/VerticalAccentList"/>
    <dgm:cxn modelId="{CEA96C6C-921E-4869-AF30-AC40641973C5}" type="presParOf" srcId="{AD265B07-23FB-4DFC-8F3D-B0DCAD6DF87E}" destId="{0E7F93D0-E3D1-48EE-9797-63EC830CCA06}" srcOrd="0" destOrd="0" presId="urn:microsoft.com/office/officeart/2008/layout/VerticalAccentList"/>
    <dgm:cxn modelId="{7AE7B410-5C42-4345-844B-3DB5BFA6EC00}" type="presParOf" srcId="{0E7F93D0-E3D1-48EE-9797-63EC830CCA06}" destId="{1828D533-56A7-44F9-AB5F-B12D35D0CCA4}" srcOrd="0" destOrd="0" presId="urn:microsoft.com/office/officeart/2008/layout/VerticalAccentList"/>
    <dgm:cxn modelId="{442B12D3-4930-4566-B61B-CD0BC84B0DEC}" type="presParOf" srcId="{AD265B07-23FB-4DFC-8F3D-B0DCAD6DF87E}" destId="{2A167B03-FCF6-480B-BD04-B18E95132E7F}" srcOrd="1" destOrd="0" presId="urn:microsoft.com/office/officeart/2008/layout/VerticalAccentList"/>
    <dgm:cxn modelId="{1421EF44-19EF-4353-9F90-16364BEED672}" type="presParOf" srcId="{2A167B03-FCF6-480B-BD04-B18E95132E7F}" destId="{B5E09CC3-072D-40C5-93CB-3CB61546DAC3}" srcOrd="0" destOrd="0" presId="urn:microsoft.com/office/officeart/2008/layout/VerticalAccentList"/>
    <dgm:cxn modelId="{BBA2AB61-C560-41CC-BA81-22F458E4B866}" type="presParOf" srcId="{2A167B03-FCF6-480B-BD04-B18E95132E7F}" destId="{7E5B5F30-562C-45F5-947C-105C96262837}" srcOrd="1" destOrd="0" presId="urn:microsoft.com/office/officeart/2008/layout/VerticalAccentList"/>
    <dgm:cxn modelId="{9EA84444-16FB-438D-A9EF-469EA6C26985}" type="presParOf" srcId="{2A167B03-FCF6-480B-BD04-B18E95132E7F}" destId="{BA96BDD2-A6C8-4432-8E71-D4E67320B8FF}" srcOrd="2" destOrd="0" presId="urn:microsoft.com/office/officeart/2008/layout/VerticalAccentList"/>
    <dgm:cxn modelId="{617F2C99-D54A-4E7A-A808-EDD59DF3FEFE}" type="presParOf" srcId="{2A167B03-FCF6-480B-BD04-B18E95132E7F}" destId="{2AAF1885-F2C6-4C50-A304-71F970C85713}" srcOrd="3" destOrd="0" presId="urn:microsoft.com/office/officeart/2008/layout/VerticalAccentList"/>
    <dgm:cxn modelId="{2B80935A-E43D-4116-87CE-50BE651BEF35}" type="presParOf" srcId="{2A167B03-FCF6-480B-BD04-B18E95132E7F}" destId="{1C9109EC-43D0-4356-8840-1C174E169D4F}" srcOrd="4" destOrd="0" presId="urn:microsoft.com/office/officeart/2008/layout/VerticalAccentList"/>
    <dgm:cxn modelId="{2E077FC3-3EF6-48E3-80AF-AE8ED36C8E72}" type="presParOf" srcId="{2A167B03-FCF6-480B-BD04-B18E95132E7F}" destId="{F580C234-F277-4109-8F54-CBF87BE4B61B}" srcOrd="5" destOrd="0" presId="urn:microsoft.com/office/officeart/2008/layout/VerticalAccentList"/>
    <dgm:cxn modelId="{255FEECD-7F3D-402F-93FC-1969E508A25B}" type="presParOf" srcId="{2A167B03-FCF6-480B-BD04-B18E95132E7F}" destId="{C2DC7889-4537-4EA1-8B7E-3B1E25B6DE4C}" srcOrd="6" destOrd="0" presId="urn:microsoft.com/office/officeart/2008/layout/VerticalAccentList"/>
    <dgm:cxn modelId="{12B83891-D4F8-4F22-B0BA-D67EF62D5F7A}" type="presParOf" srcId="{2A167B03-FCF6-480B-BD04-B18E95132E7F}" destId="{B46F8A2D-B8E9-481F-97F6-8D8A2A54017A}" srcOrd="7" destOrd="0" presId="urn:microsoft.com/office/officeart/2008/layout/VerticalAccentList"/>
    <dgm:cxn modelId="{4251ACE2-63BB-438D-82F7-5DD3B711FD88}" type="presParOf" srcId="{AD265B07-23FB-4DFC-8F3D-B0DCAD6DF87E}" destId="{261D04E4-2B56-456D-ABEC-1649C35A46F4}" srcOrd="2" destOrd="0" presId="urn:microsoft.com/office/officeart/2008/layout/VerticalAccentList"/>
    <dgm:cxn modelId="{295EBDB8-43DF-4576-A1B1-40ECB0B05A91}" type="presParOf" srcId="{AD265B07-23FB-4DFC-8F3D-B0DCAD6DF87E}" destId="{3CFDAEF9-1DF0-4C50-912D-A5CCDA52F9EA}" srcOrd="3" destOrd="0" presId="urn:microsoft.com/office/officeart/2008/layout/VerticalAccentList"/>
    <dgm:cxn modelId="{FA31AC89-74E7-48DE-944B-49C9DC0FD86A}" type="presParOf" srcId="{3CFDAEF9-1DF0-4C50-912D-A5CCDA52F9EA}" destId="{A4E32358-9FAF-4554-AC0F-5ED0792D2EF5}" srcOrd="0" destOrd="0" presId="urn:microsoft.com/office/officeart/2008/layout/VerticalAccentList"/>
    <dgm:cxn modelId="{921E02E9-07D4-4145-AA5E-A339EFA96F21}" type="presParOf" srcId="{AD265B07-23FB-4DFC-8F3D-B0DCAD6DF87E}" destId="{D2BF8E40-6E6F-4455-8548-D54325D6BFF6}" srcOrd="4" destOrd="0" presId="urn:microsoft.com/office/officeart/2008/layout/VerticalAccentList"/>
    <dgm:cxn modelId="{42E3A37F-FD57-4B4E-A061-B8F6ED5F569D}" type="presParOf" srcId="{D2BF8E40-6E6F-4455-8548-D54325D6BFF6}" destId="{694975F8-4C8F-474E-82FD-B2D3B38E3CE9}" srcOrd="0" destOrd="0" presId="urn:microsoft.com/office/officeart/2008/layout/VerticalAccentList"/>
    <dgm:cxn modelId="{45F9CEA7-377A-45FA-82A5-977E72E3621B}" type="presParOf" srcId="{D2BF8E40-6E6F-4455-8548-D54325D6BFF6}" destId="{3461506E-F2BB-405D-A55B-BEB6F1374518}" srcOrd="1" destOrd="0" presId="urn:microsoft.com/office/officeart/2008/layout/VerticalAccentList"/>
    <dgm:cxn modelId="{69AF3F4C-CE7A-4F22-A90A-91A961648B6A}" type="presParOf" srcId="{D2BF8E40-6E6F-4455-8548-D54325D6BFF6}" destId="{B43EA23D-813A-4C2D-A537-8243C507CEB5}" srcOrd="2" destOrd="0" presId="urn:microsoft.com/office/officeart/2008/layout/VerticalAccentList"/>
    <dgm:cxn modelId="{6E537D67-0C02-4E08-827A-AC136F2706A3}" type="presParOf" srcId="{D2BF8E40-6E6F-4455-8548-D54325D6BFF6}" destId="{9B2EDFA1-E5EE-473E-86DC-A299D77CF06C}" srcOrd="3" destOrd="0" presId="urn:microsoft.com/office/officeart/2008/layout/VerticalAccentList"/>
    <dgm:cxn modelId="{14DB3B8B-A9C8-46E5-9BB6-2B37145B8606}" type="presParOf" srcId="{D2BF8E40-6E6F-4455-8548-D54325D6BFF6}" destId="{99CDA10C-4B9C-4F99-9CE8-2F50B1F51829}" srcOrd="4" destOrd="0" presId="urn:microsoft.com/office/officeart/2008/layout/VerticalAccentList"/>
    <dgm:cxn modelId="{4F147F1A-5D72-4727-ABAC-3825E132F69B}" type="presParOf" srcId="{D2BF8E40-6E6F-4455-8548-D54325D6BFF6}" destId="{A7A25454-564F-41D3-9BE8-A358F92A3958}" srcOrd="5" destOrd="0" presId="urn:microsoft.com/office/officeart/2008/layout/VerticalAccentList"/>
    <dgm:cxn modelId="{628F3601-BD6A-43A2-8E6B-19291BFD7397}" type="presParOf" srcId="{D2BF8E40-6E6F-4455-8548-D54325D6BFF6}" destId="{8F9A76A5-9999-4ECA-A9FA-4698A1E4CE80}" srcOrd="6" destOrd="0" presId="urn:microsoft.com/office/officeart/2008/layout/VerticalAccentList"/>
    <dgm:cxn modelId="{D7B28BCF-2C63-4FE5-88C8-D687461DCF68}" type="presParOf" srcId="{D2BF8E40-6E6F-4455-8548-D54325D6BFF6}" destId="{E32532E9-08CE-4B0A-BCE0-D0BA22A7E592}" srcOrd="7" destOrd="0" presId="urn:microsoft.com/office/officeart/2008/layout/VerticalAccentList"/>
    <dgm:cxn modelId="{BEC1F587-7536-4910-BFBB-6046AF07536F}" type="presParOf" srcId="{AD265B07-23FB-4DFC-8F3D-B0DCAD6DF87E}" destId="{F8CD1F9F-F85D-4751-9FA4-FFFFD796FEA9}" srcOrd="5" destOrd="0" presId="urn:microsoft.com/office/officeart/2008/layout/VerticalAccentList"/>
    <dgm:cxn modelId="{830A8486-1199-423E-80A9-EC3DA5B14880}" type="presParOf" srcId="{AD265B07-23FB-4DFC-8F3D-B0DCAD6DF87E}" destId="{A47DC8D3-5244-4038-8723-9AED2D034015}" srcOrd="6" destOrd="0" presId="urn:microsoft.com/office/officeart/2008/layout/VerticalAccentList"/>
    <dgm:cxn modelId="{D5E07FC5-CB05-4BAA-820A-3EB7FA940DBD}" type="presParOf" srcId="{A47DC8D3-5244-4038-8723-9AED2D034015}" destId="{6942386B-9CB3-42BD-8359-D4983AE6BE94}" srcOrd="0" destOrd="0" presId="urn:microsoft.com/office/officeart/2008/layout/VerticalAccentList"/>
    <dgm:cxn modelId="{FEF1833E-5559-48FB-ADF8-A8BD714DA266}" type="presParOf" srcId="{AD265B07-23FB-4DFC-8F3D-B0DCAD6DF87E}" destId="{7319F82F-7F09-4C2D-BBBD-4C83C12D619F}" srcOrd="7" destOrd="0" presId="urn:microsoft.com/office/officeart/2008/layout/VerticalAccentList"/>
    <dgm:cxn modelId="{05D59DCF-19A7-4013-AAE2-B7C2A2693FD5}" type="presParOf" srcId="{7319F82F-7F09-4C2D-BBBD-4C83C12D619F}" destId="{F0B1E947-A6D5-46E6-8DF3-38B6CD902A99}" srcOrd="0" destOrd="0" presId="urn:microsoft.com/office/officeart/2008/layout/VerticalAccentList"/>
    <dgm:cxn modelId="{024D7A27-27F3-4248-8859-23E22FE1824B}" type="presParOf" srcId="{7319F82F-7F09-4C2D-BBBD-4C83C12D619F}" destId="{797D383C-06AE-488E-BDDF-404AF7FBEC48}" srcOrd="1" destOrd="0" presId="urn:microsoft.com/office/officeart/2008/layout/VerticalAccentList"/>
    <dgm:cxn modelId="{C4A87DB9-E6FF-4AE9-B769-5C6A43A21B46}" type="presParOf" srcId="{7319F82F-7F09-4C2D-BBBD-4C83C12D619F}" destId="{D991157B-C2C1-4888-B216-C7ADFB07A709}" srcOrd="2" destOrd="0" presId="urn:microsoft.com/office/officeart/2008/layout/VerticalAccentList"/>
    <dgm:cxn modelId="{C8EB533B-582E-4C9A-B633-672CAE33F66E}" type="presParOf" srcId="{7319F82F-7F09-4C2D-BBBD-4C83C12D619F}" destId="{E3334218-EB00-497D-B4E5-25842E5B4CD8}" srcOrd="3" destOrd="0" presId="urn:microsoft.com/office/officeart/2008/layout/VerticalAccentList"/>
    <dgm:cxn modelId="{5593D506-D420-414C-B5D9-F946EF50FB85}" type="presParOf" srcId="{7319F82F-7F09-4C2D-BBBD-4C83C12D619F}" destId="{20F9E2D2-B621-4521-9646-440AB7497F1F}" srcOrd="4" destOrd="0" presId="urn:microsoft.com/office/officeart/2008/layout/VerticalAccentList"/>
    <dgm:cxn modelId="{C78483BE-6702-4CF8-A7E1-7E8B391BEE0E}" type="presParOf" srcId="{7319F82F-7F09-4C2D-BBBD-4C83C12D619F}" destId="{C8022930-DC19-4D8D-99CA-22B6F67B4F8C}" srcOrd="5" destOrd="0" presId="urn:microsoft.com/office/officeart/2008/layout/VerticalAccentList"/>
    <dgm:cxn modelId="{906FC6EA-3E05-48A5-B66E-F94216491A69}" type="presParOf" srcId="{7319F82F-7F09-4C2D-BBBD-4C83C12D619F}" destId="{09D53426-11B8-4B93-9FA7-2E1EF814C7CC}" srcOrd="6" destOrd="0" presId="urn:microsoft.com/office/officeart/2008/layout/VerticalAccentList"/>
    <dgm:cxn modelId="{A3333421-55E5-4684-99D2-B93E32856F92}" type="presParOf" srcId="{7319F82F-7F09-4C2D-BBBD-4C83C12D619F}" destId="{7D1CCBD6-3740-4106-ACAE-D6E331C7E2C9}" srcOrd="7" destOrd="0" presId="urn:microsoft.com/office/officeart/2008/layout/VerticalAccentList"/>
    <dgm:cxn modelId="{D6E4137E-E2BE-FD41-A973-31C907AAA242}" type="presParOf" srcId="{AD265B07-23FB-4DFC-8F3D-B0DCAD6DF87E}" destId="{8CE1310F-6FD9-E849-B626-AD934AC8382F}" srcOrd="8" destOrd="0" presId="urn:microsoft.com/office/officeart/2008/layout/VerticalAccentList"/>
    <dgm:cxn modelId="{E89C251F-92F3-B84A-B69A-A0AF644EDDB9}" type="presParOf" srcId="{AD265B07-23FB-4DFC-8F3D-B0DCAD6DF87E}" destId="{6CBB1C6C-78F8-EF4C-A913-C2914A00C4E6}" srcOrd="9" destOrd="0" presId="urn:microsoft.com/office/officeart/2008/layout/VerticalAccentList"/>
    <dgm:cxn modelId="{C246192C-D1A3-8441-85D4-C261A2D56FCA}" type="presParOf" srcId="{6CBB1C6C-78F8-EF4C-A913-C2914A00C4E6}" destId="{2585FA02-6200-E244-BB4D-9F267D7F34AB}" srcOrd="0" destOrd="0" presId="urn:microsoft.com/office/officeart/2008/layout/VerticalAccentList"/>
    <dgm:cxn modelId="{CBD03FAB-A96E-9B40-80AC-33105F0D8F5A}" type="presParOf" srcId="{AD265B07-23FB-4DFC-8F3D-B0DCAD6DF87E}" destId="{50EE4D45-ECD0-264D-A529-8F79DD428790}" srcOrd="10" destOrd="0" presId="urn:microsoft.com/office/officeart/2008/layout/VerticalAccentList"/>
    <dgm:cxn modelId="{52338F3A-4E99-F04F-82E0-F86A0BD4C41B}" type="presParOf" srcId="{50EE4D45-ECD0-264D-A529-8F79DD428790}" destId="{37EA7CEF-FC4F-4C4A-8A46-4B2EE11591B5}" srcOrd="0" destOrd="0" presId="urn:microsoft.com/office/officeart/2008/layout/VerticalAccentList"/>
    <dgm:cxn modelId="{358FB848-8287-0640-84B2-20C860A13F45}" type="presParOf" srcId="{50EE4D45-ECD0-264D-A529-8F79DD428790}" destId="{354BD9C1-C071-4F43-8938-A32550067EC0}" srcOrd="1" destOrd="0" presId="urn:microsoft.com/office/officeart/2008/layout/VerticalAccentList"/>
    <dgm:cxn modelId="{E46C324E-3BE0-5B44-B133-9082ABE044EC}" type="presParOf" srcId="{50EE4D45-ECD0-264D-A529-8F79DD428790}" destId="{77AE9473-1727-7949-9FEA-E0A5C2397B80}" srcOrd="2" destOrd="0" presId="urn:microsoft.com/office/officeart/2008/layout/VerticalAccentList"/>
    <dgm:cxn modelId="{AF08B7FB-22F9-A649-AC69-178BEE639247}" type="presParOf" srcId="{50EE4D45-ECD0-264D-A529-8F79DD428790}" destId="{844B5522-922C-0241-8302-6288958DD661}" srcOrd="3" destOrd="0" presId="urn:microsoft.com/office/officeart/2008/layout/VerticalAccentList"/>
    <dgm:cxn modelId="{F4ABACC8-4B0C-4F40-90FB-0D7E6B50A4C4}" type="presParOf" srcId="{50EE4D45-ECD0-264D-A529-8F79DD428790}" destId="{2B78700C-71FB-944E-8505-3BD6D2BECE36}" srcOrd="4" destOrd="0" presId="urn:microsoft.com/office/officeart/2008/layout/VerticalAccentList"/>
    <dgm:cxn modelId="{92AC04AC-32F9-C745-9C68-66D37492CC63}" type="presParOf" srcId="{50EE4D45-ECD0-264D-A529-8F79DD428790}" destId="{62B21EFA-3EA4-EE44-82C2-F45206F30ADC}" srcOrd="5" destOrd="0" presId="urn:microsoft.com/office/officeart/2008/layout/VerticalAccentList"/>
    <dgm:cxn modelId="{7190EF3D-32FD-1041-9CD3-ED70B91961AC}" type="presParOf" srcId="{50EE4D45-ECD0-264D-A529-8F79DD428790}" destId="{7883769A-19AF-CA48-ADFC-8FCFE76DE9AA}" srcOrd="6" destOrd="0" presId="urn:microsoft.com/office/officeart/2008/layout/VerticalAccentList"/>
    <dgm:cxn modelId="{9F93E8BA-D221-4E45-92E6-01AA5B4E5533}" type="presParOf" srcId="{50EE4D45-ECD0-264D-A529-8F79DD428790}" destId="{D1C6EA5D-0E9F-5C47-A3AD-B7C19A26AA38}" srcOrd="7" destOrd="0" presId="urn:microsoft.com/office/officeart/2008/layout/VerticalAccentList"/>
    <dgm:cxn modelId="{2686284F-902D-3140-A782-D7B04C93FFEF}" type="presParOf" srcId="{AD265B07-23FB-4DFC-8F3D-B0DCAD6DF87E}" destId="{AE9F17FB-C859-5E44-AB2B-2D191B68A19D}" srcOrd="11" destOrd="0" presId="urn:microsoft.com/office/officeart/2008/layout/VerticalAccentList"/>
    <dgm:cxn modelId="{0C676C5C-A012-304D-8EB3-184958E1BCE7}" type="presParOf" srcId="{AD265B07-23FB-4DFC-8F3D-B0DCAD6DF87E}" destId="{C8ADDB3C-385D-434D-86AA-89F40E188C14}" srcOrd="12" destOrd="0" presId="urn:microsoft.com/office/officeart/2008/layout/VerticalAccentList"/>
    <dgm:cxn modelId="{212759C8-2F98-1B4B-A6B8-BCAE1870CB97}" type="presParOf" srcId="{C8ADDB3C-385D-434D-86AA-89F40E188C14}" destId="{97717EB0-E4E7-D74E-B3B4-9C72CDAA2578}" srcOrd="0" destOrd="0" presId="urn:microsoft.com/office/officeart/2008/layout/VerticalAccentList"/>
    <dgm:cxn modelId="{886E8F1F-0CF3-3C46-9EF3-8F261EF64870}" type="presParOf" srcId="{AD265B07-23FB-4DFC-8F3D-B0DCAD6DF87E}" destId="{97D7C400-132A-524C-B052-5F70C7A5F471}" srcOrd="13" destOrd="0" presId="urn:microsoft.com/office/officeart/2008/layout/VerticalAccentList"/>
    <dgm:cxn modelId="{52C9A5EA-3E8C-3F41-9538-E8A3CBC2A93A}" type="presParOf" srcId="{97D7C400-132A-524C-B052-5F70C7A5F471}" destId="{46ADCBE9-F8F7-574B-9A76-A13D10E71B0A}" srcOrd="0" destOrd="0" presId="urn:microsoft.com/office/officeart/2008/layout/VerticalAccentList"/>
    <dgm:cxn modelId="{32662894-50BA-0F42-8741-D41CD7A9FEA4}" type="presParOf" srcId="{97D7C400-132A-524C-B052-5F70C7A5F471}" destId="{D214A3EA-C1AB-9447-9471-2648966CDE5D}" srcOrd="1" destOrd="0" presId="urn:microsoft.com/office/officeart/2008/layout/VerticalAccentList"/>
    <dgm:cxn modelId="{247A0B4E-3374-E14F-ABCD-4E5582A2A168}" type="presParOf" srcId="{97D7C400-132A-524C-B052-5F70C7A5F471}" destId="{693A3ED7-8C70-E149-BC8E-F9EA085E96DC}" srcOrd="2" destOrd="0" presId="urn:microsoft.com/office/officeart/2008/layout/VerticalAccentList"/>
    <dgm:cxn modelId="{37761948-99B5-F941-B35F-2C14DEC04480}" type="presParOf" srcId="{97D7C400-132A-524C-B052-5F70C7A5F471}" destId="{7E1B106D-EFA8-7C41-92A1-67AB19E175F0}" srcOrd="3" destOrd="0" presId="urn:microsoft.com/office/officeart/2008/layout/VerticalAccentList"/>
    <dgm:cxn modelId="{E4F128B7-8781-FD4E-959A-C1A94AB1825A}" type="presParOf" srcId="{97D7C400-132A-524C-B052-5F70C7A5F471}" destId="{FF936335-4815-644D-BFB6-A0BF27AF237F}" srcOrd="4" destOrd="0" presId="urn:microsoft.com/office/officeart/2008/layout/VerticalAccentList"/>
    <dgm:cxn modelId="{DC74C984-9669-E243-B913-D4D272750585}" type="presParOf" srcId="{97D7C400-132A-524C-B052-5F70C7A5F471}" destId="{2FAE4A5B-2296-8942-9B26-A2BD7DD0DF28}" srcOrd="5" destOrd="0" presId="urn:microsoft.com/office/officeart/2008/layout/VerticalAccentList"/>
    <dgm:cxn modelId="{CF7B0124-E88A-334A-84FF-463DB40BAA9C}" type="presParOf" srcId="{97D7C400-132A-524C-B052-5F70C7A5F471}" destId="{60E8C322-FA3E-A540-9318-94CE6572F6B8}" srcOrd="6" destOrd="0" presId="urn:microsoft.com/office/officeart/2008/layout/VerticalAccentList"/>
    <dgm:cxn modelId="{6334D6C1-B136-5442-B917-D58BD2CE1B07}" type="presParOf" srcId="{97D7C400-132A-524C-B052-5F70C7A5F471}" destId="{6222102C-8262-2546-A96D-CD8C6D6D179F}" srcOrd="7" destOrd="0" presId="urn:microsoft.com/office/officeart/2008/layout/VerticalAccentList"/>
  </dgm:cxnLst>
  <dgm:bg>
    <a:solidFill>
      <a:srgbClr val="269999">
        <a:alpha val="24000"/>
      </a:srgb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8D533-56A7-44F9-AB5F-B12D35D0CCA4}">
      <dsp:nvSpPr>
        <dsp:cNvPr id="0" name=""/>
        <dsp:cNvSpPr/>
      </dsp:nvSpPr>
      <dsp:spPr>
        <a:xfrm>
          <a:off x="-8" y="4699"/>
          <a:ext cx="4517819" cy="410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n-US" sz="2000" b="1" kern="1200" dirty="0" smtClean="0"/>
            <a:t>Who developed them?</a:t>
          </a:r>
          <a:endParaRPr lang="en-US" sz="2000" b="1" kern="1200" dirty="0"/>
        </a:p>
      </dsp:txBody>
      <dsp:txXfrm>
        <a:off x="-8" y="4699"/>
        <a:ext cx="4517819" cy="410710"/>
      </dsp:txXfrm>
    </dsp:sp>
    <dsp:sp modelId="{B5E09CC3-072D-40C5-93CB-3CB61546DAC3}">
      <dsp:nvSpPr>
        <dsp:cNvPr id="0" name=""/>
        <dsp:cNvSpPr/>
      </dsp:nvSpPr>
      <dsp:spPr>
        <a:xfrm>
          <a:off x="70035" y="415410"/>
          <a:ext cx="1057169" cy="836633"/>
        </a:xfrm>
        <a:prstGeom prst="chevron">
          <a:avLst>
            <a:gd name="adj" fmla="val 70610"/>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7E5B5F30-562C-45F5-947C-105C96262837}">
      <dsp:nvSpPr>
        <dsp:cNvPr id="0" name=""/>
        <dsp:cNvSpPr/>
      </dsp:nvSpPr>
      <dsp:spPr>
        <a:xfrm>
          <a:off x="705039" y="415410"/>
          <a:ext cx="1057169" cy="836633"/>
        </a:xfrm>
        <a:prstGeom prst="chevron">
          <a:avLst>
            <a:gd name="adj" fmla="val 70610"/>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BA96BDD2-A6C8-4432-8E71-D4E67320B8FF}">
      <dsp:nvSpPr>
        <dsp:cNvPr id="0" name=""/>
        <dsp:cNvSpPr/>
      </dsp:nvSpPr>
      <dsp:spPr>
        <a:xfrm>
          <a:off x="1340546" y="415410"/>
          <a:ext cx="1057169" cy="836633"/>
        </a:xfrm>
        <a:prstGeom prst="chevron">
          <a:avLst>
            <a:gd name="adj" fmla="val 70610"/>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w="9525" cap="flat" cmpd="sng" algn="ctr">
          <a:solidFill>
            <a:schemeClr val="accent4">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2AAF1885-F2C6-4C50-A304-71F970C85713}">
      <dsp:nvSpPr>
        <dsp:cNvPr id="0" name=""/>
        <dsp:cNvSpPr/>
      </dsp:nvSpPr>
      <dsp:spPr>
        <a:xfrm>
          <a:off x="1975550" y="415410"/>
          <a:ext cx="1057169" cy="836633"/>
        </a:xfrm>
        <a:prstGeom prst="chevron">
          <a:avLst>
            <a:gd name="adj" fmla="val 70610"/>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1C9109EC-43D0-4356-8840-1C174E169D4F}">
      <dsp:nvSpPr>
        <dsp:cNvPr id="0" name=""/>
        <dsp:cNvSpPr/>
      </dsp:nvSpPr>
      <dsp:spPr>
        <a:xfrm>
          <a:off x="2611057" y="415410"/>
          <a:ext cx="1057169" cy="836633"/>
        </a:xfrm>
        <a:prstGeom prst="chevron">
          <a:avLst>
            <a:gd name="adj" fmla="val 70610"/>
          </a:avLst>
        </a:prstGeom>
        <a:blipFill rotWithShape="0">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w="9525" cap="flat" cmpd="sng" algn="ctr">
          <a:solidFill>
            <a:schemeClr val="accent6">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F580C234-F277-4109-8F54-CBF87BE4B61B}">
      <dsp:nvSpPr>
        <dsp:cNvPr id="0" name=""/>
        <dsp:cNvSpPr/>
      </dsp:nvSpPr>
      <dsp:spPr>
        <a:xfrm>
          <a:off x="3246062" y="415410"/>
          <a:ext cx="1057169" cy="836633"/>
        </a:xfrm>
        <a:prstGeom prst="chevron">
          <a:avLst>
            <a:gd name="adj" fmla="val 70610"/>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C2DC7889-4537-4EA1-8B7E-3B1E25B6DE4C}">
      <dsp:nvSpPr>
        <dsp:cNvPr id="0" name=""/>
        <dsp:cNvSpPr/>
      </dsp:nvSpPr>
      <dsp:spPr>
        <a:xfrm>
          <a:off x="3881568" y="415410"/>
          <a:ext cx="1057169" cy="836633"/>
        </a:xfrm>
        <a:prstGeom prst="chevron">
          <a:avLst>
            <a:gd name="adj" fmla="val 70610"/>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B46F8A2D-B8E9-481F-97F6-8D8A2A54017A}">
      <dsp:nvSpPr>
        <dsp:cNvPr id="0" name=""/>
        <dsp:cNvSpPr/>
      </dsp:nvSpPr>
      <dsp:spPr>
        <a:xfrm>
          <a:off x="129599" y="499074"/>
          <a:ext cx="4716639" cy="669306"/>
        </a:xfrm>
        <a:prstGeom prst="rect">
          <a:avLst/>
        </a:prstGeom>
        <a:solidFill>
          <a:schemeClr val="lt1">
            <a:hueOff val="0"/>
            <a:satOff val="0"/>
            <a:lumOff val="0"/>
            <a:alpha val="82000"/>
          </a:schemeClr>
        </a:solid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The commission, volunteers from member institutions serving on ad hoc committees, vetted  by many representatives </a:t>
          </a:r>
          <a:endParaRPr lang="en-US" sz="1800" b="1" kern="1200" dirty="0"/>
        </a:p>
      </dsp:txBody>
      <dsp:txXfrm>
        <a:off x="129599" y="499074"/>
        <a:ext cx="4716639" cy="669306"/>
      </dsp:txXfrm>
    </dsp:sp>
    <dsp:sp modelId="{A4E32358-9FAF-4554-AC0F-5ED0792D2EF5}">
      <dsp:nvSpPr>
        <dsp:cNvPr id="0" name=""/>
        <dsp:cNvSpPr/>
      </dsp:nvSpPr>
      <dsp:spPr>
        <a:xfrm>
          <a:off x="-8" y="1342653"/>
          <a:ext cx="4517819" cy="410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n-US" sz="2000" b="1" kern="1200" dirty="0" smtClean="0"/>
            <a:t>How were they developed?</a:t>
          </a:r>
          <a:endParaRPr lang="en-US" sz="2000" b="1" kern="1200" dirty="0"/>
        </a:p>
      </dsp:txBody>
      <dsp:txXfrm>
        <a:off x="-8" y="1342653"/>
        <a:ext cx="4517819" cy="410710"/>
      </dsp:txXfrm>
    </dsp:sp>
    <dsp:sp modelId="{694975F8-4C8F-474E-82FD-B2D3B38E3CE9}">
      <dsp:nvSpPr>
        <dsp:cNvPr id="0" name=""/>
        <dsp:cNvSpPr/>
      </dsp:nvSpPr>
      <dsp:spPr>
        <a:xfrm>
          <a:off x="-8" y="1753364"/>
          <a:ext cx="1057169" cy="836633"/>
        </a:xfrm>
        <a:prstGeom prst="chevron">
          <a:avLst>
            <a:gd name="adj" fmla="val 70610"/>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w="9525" cap="flat" cmpd="sng" algn="ctr">
          <a:solidFill>
            <a:schemeClr val="accent4">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3461506E-F2BB-405D-A55B-BEB6F1374518}">
      <dsp:nvSpPr>
        <dsp:cNvPr id="0" name=""/>
        <dsp:cNvSpPr/>
      </dsp:nvSpPr>
      <dsp:spPr>
        <a:xfrm>
          <a:off x="634995" y="1753364"/>
          <a:ext cx="1057169" cy="836633"/>
        </a:xfrm>
        <a:prstGeom prst="chevron">
          <a:avLst>
            <a:gd name="adj" fmla="val 70610"/>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B43EA23D-813A-4C2D-A537-8243C507CEB5}">
      <dsp:nvSpPr>
        <dsp:cNvPr id="0" name=""/>
        <dsp:cNvSpPr/>
      </dsp:nvSpPr>
      <dsp:spPr>
        <a:xfrm>
          <a:off x="1270502" y="1753364"/>
          <a:ext cx="1057169" cy="836633"/>
        </a:xfrm>
        <a:prstGeom prst="chevron">
          <a:avLst>
            <a:gd name="adj" fmla="val 70610"/>
          </a:avLst>
        </a:prstGeom>
        <a:blipFill rotWithShape="0">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w="9525" cap="flat" cmpd="sng" algn="ctr">
          <a:solidFill>
            <a:schemeClr val="accent6">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9B2EDFA1-E5EE-473E-86DC-A299D77CF06C}">
      <dsp:nvSpPr>
        <dsp:cNvPr id="0" name=""/>
        <dsp:cNvSpPr/>
      </dsp:nvSpPr>
      <dsp:spPr>
        <a:xfrm>
          <a:off x="1905506" y="1753364"/>
          <a:ext cx="1057169" cy="836633"/>
        </a:xfrm>
        <a:prstGeom prst="chevron">
          <a:avLst>
            <a:gd name="adj" fmla="val 70610"/>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99CDA10C-4B9C-4F99-9CE8-2F50B1F51829}">
      <dsp:nvSpPr>
        <dsp:cNvPr id="0" name=""/>
        <dsp:cNvSpPr/>
      </dsp:nvSpPr>
      <dsp:spPr>
        <a:xfrm>
          <a:off x="2541013" y="1753364"/>
          <a:ext cx="1057169" cy="836633"/>
        </a:xfrm>
        <a:prstGeom prst="chevron">
          <a:avLst>
            <a:gd name="adj" fmla="val 70610"/>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A7A25454-564F-41D3-9BE8-A358F92A3958}">
      <dsp:nvSpPr>
        <dsp:cNvPr id="0" name=""/>
        <dsp:cNvSpPr/>
      </dsp:nvSpPr>
      <dsp:spPr>
        <a:xfrm>
          <a:off x="3176017" y="1753364"/>
          <a:ext cx="1057169" cy="836633"/>
        </a:xfrm>
        <a:prstGeom prst="chevron">
          <a:avLst>
            <a:gd name="adj" fmla="val 70610"/>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w="9525" cap="flat" cmpd="sng" algn="ctr">
          <a:solidFill>
            <a:schemeClr val="accent4">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8F9A76A5-9999-4ECA-A9FA-4698A1E4CE80}">
      <dsp:nvSpPr>
        <dsp:cNvPr id="0" name=""/>
        <dsp:cNvSpPr/>
      </dsp:nvSpPr>
      <dsp:spPr>
        <a:xfrm>
          <a:off x="3811524" y="1753364"/>
          <a:ext cx="1057169" cy="836633"/>
        </a:xfrm>
        <a:prstGeom prst="chevron">
          <a:avLst>
            <a:gd name="adj" fmla="val 70610"/>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E32532E9-08CE-4B0A-BCE0-D0BA22A7E592}">
      <dsp:nvSpPr>
        <dsp:cNvPr id="0" name=""/>
        <dsp:cNvSpPr/>
      </dsp:nvSpPr>
      <dsp:spPr>
        <a:xfrm>
          <a:off x="181451" y="1837027"/>
          <a:ext cx="4576550" cy="669306"/>
        </a:xfrm>
        <a:prstGeom prst="rect">
          <a:avLst/>
        </a:prstGeom>
        <a:solidFill>
          <a:schemeClr val="lt1">
            <a:hueOff val="0"/>
            <a:satOff val="0"/>
            <a:lumOff val="0"/>
            <a:alpha val="77000"/>
          </a:schemeClr>
        </a:solid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2-year process of conversations and decision-making</a:t>
          </a:r>
          <a:endParaRPr lang="en-US" sz="1900" b="1" kern="1200" dirty="0"/>
        </a:p>
      </dsp:txBody>
      <dsp:txXfrm>
        <a:off x="181451" y="1837027"/>
        <a:ext cx="4576550" cy="669306"/>
      </dsp:txXfrm>
    </dsp:sp>
    <dsp:sp modelId="{6942386B-9CB3-42BD-8359-D4983AE6BE94}">
      <dsp:nvSpPr>
        <dsp:cNvPr id="0" name=""/>
        <dsp:cNvSpPr/>
      </dsp:nvSpPr>
      <dsp:spPr>
        <a:xfrm>
          <a:off x="-8" y="2680606"/>
          <a:ext cx="4517819" cy="410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n-US" sz="2000" b="1" kern="1200" dirty="0" smtClean="0"/>
            <a:t>What is their purpose?</a:t>
          </a:r>
          <a:endParaRPr lang="en-US" sz="2000" b="1" kern="1200" dirty="0"/>
        </a:p>
      </dsp:txBody>
      <dsp:txXfrm>
        <a:off x="-8" y="2680606"/>
        <a:ext cx="4517819" cy="410710"/>
      </dsp:txXfrm>
    </dsp:sp>
    <dsp:sp modelId="{F0B1E947-A6D5-46E6-8DF3-38B6CD902A99}">
      <dsp:nvSpPr>
        <dsp:cNvPr id="0" name=""/>
        <dsp:cNvSpPr/>
      </dsp:nvSpPr>
      <dsp:spPr>
        <a:xfrm>
          <a:off x="-8" y="3091317"/>
          <a:ext cx="1057169" cy="836633"/>
        </a:xfrm>
        <a:prstGeom prst="chevron">
          <a:avLst>
            <a:gd name="adj" fmla="val 70610"/>
          </a:avLst>
        </a:prstGeom>
        <a:blipFill rotWithShape="0">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w="9525" cap="flat" cmpd="sng" algn="ctr">
          <a:solidFill>
            <a:schemeClr val="accent6">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797D383C-06AE-488E-BDDF-404AF7FBEC48}">
      <dsp:nvSpPr>
        <dsp:cNvPr id="0" name=""/>
        <dsp:cNvSpPr/>
      </dsp:nvSpPr>
      <dsp:spPr>
        <a:xfrm>
          <a:off x="634995" y="3091317"/>
          <a:ext cx="1057169" cy="836633"/>
        </a:xfrm>
        <a:prstGeom prst="chevron">
          <a:avLst>
            <a:gd name="adj" fmla="val 70610"/>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D991157B-C2C1-4888-B216-C7ADFB07A709}">
      <dsp:nvSpPr>
        <dsp:cNvPr id="0" name=""/>
        <dsp:cNvSpPr/>
      </dsp:nvSpPr>
      <dsp:spPr>
        <a:xfrm>
          <a:off x="1270502" y="3091317"/>
          <a:ext cx="1057169" cy="836633"/>
        </a:xfrm>
        <a:prstGeom prst="chevron">
          <a:avLst>
            <a:gd name="adj" fmla="val 70610"/>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E3334218-EB00-497D-B4E5-25842E5B4CD8}">
      <dsp:nvSpPr>
        <dsp:cNvPr id="0" name=""/>
        <dsp:cNvSpPr/>
      </dsp:nvSpPr>
      <dsp:spPr>
        <a:xfrm>
          <a:off x="1905506" y="3091317"/>
          <a:ext cx="1057169" cy="836633"/>
        </a:xfrm>
        <a:prstGeom prst="chevron">
          <a:avLst>
            <a:gd name="adj" fmla="val 70610"/>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w="9525" cap="flat" cmpd="sng" algn="ctr">
          <a:solidFill>
            <a:schemeClr val="accent4">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20F9E2D2-B621-4521-9646-440AB7497F1F}">
      <dsp:nvSpPr>
        <dsp:cNvPr id="0" name=""/>
        <dsp:cNvSpPr/>
      </dsp:nvSpPr>
      <dsp:spPr>
        <a:xfrm>
          <a:off x="2541013" y="3091317"/>
          <a:ext cx="1057169" cy="836633"/>
        </a:xfrm>
        <a:prstGeom prst="chevron">
          <a:avLst>
            <a:gd name="adj" fmla="val 70610"/>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C8022930-DC19-4D8D-99CA-22B6F67B4F8C}">
      <dsp:nvSpPr>
        <dsp:cNvPr id="0" name=""/>
        <dsp:cNvSpPr/>
      </dsp:nvSpPr>
      <dsp:spPr>
        <a:xfrm>
          <a:off x="3176017" y="3091317"/>
          <a:ext cx="1057169" cy="836633"/>
        </a:xfrm>
        <a:prstGeom prst="chevron">
          <a:avLst>
            <a:gd name="adj" fmla="val 70610"/>
          </a:avLst>
        </a:prstGeom>
        <a:blipFill rotWithShape="0">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w="9525" cap="flat" cmpd="sng" algn="ctr">
          <a:solidFill>
            <a:schemeClr val="accent6">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09D53426-11B8-4B93-9FA7-2E1EF814C7CC}">
      <dsp:nvSpPr>
        <dsp:cNvPr id="0" name=""/>
        <dsp:cNvSpPr/>
      </dsp:nvSpPr>
      <dsp:spPr>
        <a:xfrm>
          <a:off x="3811524" y="3091317"/>
          <a:ext cx="1057169" cy="836633"/>
        </a:xfrm>
        <a:prstGeom prst="chevron">
          <a:avLst>
            <a:gd name="adj" fmla="val 70610"/>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7D1CCBD6-3740-4106-ACAE-D6E331C7E2C9}">
      <dsp:nvSpPr>
        <dsp:cNvPr id="0" name=""/>
        <dsp:cNvSpPr/>
      </dsp:nvSpPr>
      <dsp:spPr>
        <a:xfrm>
          <a:off x="181451" y="3149065"/>
          <a:ext cx="4576550" cy="669306"/>
        </a:xfrm>
        <a:prstGeom prst="rect">
          <a:avLst/>
        </a:prstGeom>
        <a:solidFill>
          <a:schemeClr val="lt1">
            <a:hueOff val="0"/>
            <a:satOff val="0"/>
            <a:lumOff val="0"/>
            <a:alpha val="80000"/>
          </a:schemeClr>
        </a:solidFill>
        <a:ln w="9525" cap="flat" cmpd="sng" algn="ctr">
          <a:solidFill>
            <a:schemeClr val="accent4">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Define</a:t>
          </a:r>
          <a:r>
            <a:rPr lang="en-US" sz="1900" kern="1200" baseline="0" dirty="0" smtClean="0"/>
            <a:t> Standards of Good Practice; to provide guidance on what makes a quality institution</a:t>
          </a:r>
          <a:endParaRPr lang="en-US" sz="1900" b="1" kern="1200" dirty="0"/>
        </a:p>
      </dsp:txBody>
      <dsp:txXfrm>
        <a:off x="181451" y="3149065"/>
        <a:ext cx="4576550" cy="669306"/>
      </dsp:txXfrm>
    </dsp:sp>
    <dsp:sp modelId="{2585FA02-6200-E244-BB4D-9F267D7F34AB}">
      <dsp:nvSpPr>
        <dsp:cNvPr id="0" name=""/>
        <dsp:cNvSpPr/>
      </dsp:nvSpPr>
      <dsp:spPr>
        <a:xfrm>
          <a:off x="-8" y="4018560"/>
          <a:ext cx="7258508" cy="410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n-US" sz="1800" b="1" kern="1200" dirty="0" smtClean="0"/>
            <a:t>The Standards are broadly written, applicable to our diverse institutions-</a:t>
          </a:r>
          <a:endParaRPr lang="en-US" sz="1800" b="1" kern="1200" dirty="0"/>
        </a:p>
      </dsp:txBody>
      <dsp:txXfrm>
        <a:off x="-8" y="4018560"/>
        <a:ext cx="7258508" cy="410710"/>
      </dsp:txXfrm>
    </dsp:sp>
    <dsp:sp modelId="{37EA7CEF-FC4F-4C4A-8A46-4B2EE11591B5}">
      <dsp:nvSpPr>
        <dsp:cNvPr id="0" name=""/>
        <dsp:cNvSpPr/>
      </dsp:nvSpPr>
      <dsp:spPr>
        <a:xfrm>
          <a:off x="-8" y="4429271"/>
          <a:ext cx="1057169" cy="836633"/>
        </a:xfrm>
        <a:prstGeom prst="chevron">
          <a:avLst>
            <a:gd name="adj" fmla="val 70610"/>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354BD9C1-C071-4F43-8938-A32550067EC0}">
      <dsp:nvSpPr>
        <dsp:cNvPr id="0" name=""/>
        <dsp:cNvSpPr/>
      </dsp:nvSpPr>
      <dsp:spPr>
        <a:xfrm>
          <a:off x="634995" y="4429271"/>
          <a:ext cx="1057169" cy="836633"/>
        </a:xfrm>
        <a:prstGeom prst="chevron">
          <a:avLst>
            <a:gd name="adj" fmla="val 70610"/>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w="9525" cap="flat" cmpd="sng" algn="ctr">
          <a:solidFill>
            <a:schemeClr val="accent4">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77AE9473-1727-7949-9FEA-E0A5C2397B80}">
      <dsp:nvSpPr>
        <dsp:cNvPr id="0" name=""/>
        <dsp:cNvSpPr/>
      </dsp:nvSpPr>
      <dsp:spPr>
        <a:xfrm>
          <a:off x="1270502" y="4429271"/>
          <a:ext cx="1057169" cy="836633"/>
        </a:xfrm>
        <a:prstGeom prst="chevron">
          <a:avLst>
            <a:gd name="adj" fmla="val 70610"/>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844B5522-922C-0241-8302-6288958DD661}">
      <dsp:nvSpPr>
        <dsp:cNvPr id="0" name=""/>
        <dsp:cNvSpPr/>
      </dsp:nvSpPr>
      <dsp:spPr>
        <a:xfrm>
          <a:off x="1905506" y="4429271"/>
          <a:ext cx="1057169" cy="836633"/>
        </a:xfrm>
        <a:prstGeom prst="chevron">
          <a:avLst>
            <a:gd name="adj" fmla="val 70610"/>
          </a:avLst>
        </a:prstGeom>
        <a:blipFill rotWithShape="0">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w="9525" cap="flat" cmpd="sng" algn="ctr">
          <a:solidFill>
            <a:schemeClr val="accent6">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2B78700C-71FB-944E-8505-3BD6D2BECE36}">
      <dsp:nvSpPr>
        <dsp:cNvPr id="0" name=""/>
        <dsp:cNvSpPr/>
      </dsp:nvSpPr>
      <dsp:spPr>
        <a:xfrm>
          <a:off x="2541013" y="4429271"/>
          <a:ext cx="1057169" cy="836633"/>
        </a:xfrm>
        <a:prstGeom prst="chevron">
          <a:avLst>
            <a:gd name="adj" fmla="val 70610"/>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62B21EFA-3EA4-EE44-82C2-F45206F30ADC}">
      <dsp:nvSpPr>
        <dsp:cNvPr id="0" name=""/>
        <dsp:cNvSpPr/>
      </dsp:nvSpPr>
      <dsp:spPr>
        <a:xfrm>
          <a:off x="3176017" y="4429271"/>
          <a:ext cx="1057169" cy="836633"/>
        </a:xfrm>
        <a:prstGeom prst="chevron">
          <a:avLst>
            <a:gd name="adj" fmla="val 70610"/>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7883769A-19AF-CA48-ADFC-8FCFE76DE9AA}">
      <dsp:nvSpPr>
        <dsp:cNvPr id="0" name=""/>
        <dsp:cNvSpPr/>
      </dsp:nvSpPr>
      <dsp:spPr>
        <a:xfrm>
          <a:off x="3811524" y="4429271"/>
          <a:ext cx="1057169" cy="836633"/>
        </a:xfrm>
        <a:prstGeom prst="chevron">
          <a:avLst>
            <a:gd name="adj" fmla="val 70610"/>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w="9525" cap="flat" cmpd="sng" algn="ctr">
          <a:solidFill>
            <a:schemeClr val="accent4">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D1C6EA5D-0E9F-5C47-A3AD-B7C19A26AA38}">
      <dsp:nvSpPr>
        <dsp:cNvPr id="0" name=""/>
        <dsp:cNvSpPr/>
      </dsp:nvSpPr>
      <dsp:spPr>
        <a:xfrm>
          <a:off x="181451" y="4499976"/>
          <a:ext cx="4576550" cy="669306"/>
        </a:xfrm>
        <a:prstGeom prst="rect">
          <a:avLst/>
        </a:prstGeom>
        <a:solidFill>
          <a:schemeClr val="lt1">
            <a:hueOff val="0"/>
            <a:satOff val="0"/>
            <a:lumOff val="0"/>
            <a:alpha val="86000"/>
          </a:schemeClr>
        </a:solidFill>
        <a:ln w="9525" cap="flat" cmpd="sng" algn="ctr">
          <a:solidFill>
            <a:schemeClr val="accent5">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en-US" sz="1900" kern="1200" baseline="0" dirty="0" smtClean="0"/>
            <a:t>All institutions should be able to see themselves in those standards.</a:t>
          </a:r>
          <a:endParaRPr lang="en-US" sz="1900" kern="1200" dirty="0"/>
        </a:p>
      </dsp:txBody>
      <dsp:txXfrm>
        <a:off x="181451" y="4499976"/>
        <a:ext cx="4576550" cy="669306"/>
      </dsp:txXfrm>
    </dsp:sp>
    <dsp:sp modelId="{97717EB0-E4E7-D74E-B3B4-9C72CDAA2578}">
      <dsp:nvSpPr>
        <dsp:cNvPr id="0" name=""/>
        <dsp:cNvSpPr/>
      </dsp:nvSpPr>
      <dsp:spPr>
        <a:xfrm>
          <a:off x="-8" y="5356514"/>
          <a:ext cx="7322345" cy="410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n-US" sz="2000" b="1" kern="1200" dirty="0" smtClean="0"/>
            <a:t>Application of the Standards varies depending on college-</a:t>
          </a:r>
          <a:endParaRPr lang="en-US" sz="2000" b="1" kern="1200" dirty="0"/>
        </a:p>
      </dsp:txBody>
      <dsp:txXfrm>
        <a:off x="-8" y="5356514"/>
        <a:ext cx="7322345" cy="410710"/>
      </dsp:txXfrm>
    </dsp:sp>
    <dsp:sp modelId="{46ADCBE9-F8F7-574B-9A76-A13D10E71B0A}">
      <dsp:nvSpPr>
        <dsp:cNvPr id="0" name=""/>
        <dsp:cNvSpPr/>
      </dsp:nvSpPr>
      <dsp:spPr>
        <a:xfrm>
          <a:off x="-8" y="5767224"/>
          <a:ext cx="1057169" cy="836633"/>
        </a:xfrm>
        <a:prstGeom prst="chevron">
          <a:avLst>
            <a:gd name="adj" fmla="val 70610"/>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D214A3EA-C1AB-9447-9471-2648966CDE5D}">
      <dsp:nvSpPr>
        <dsp:cNvPr id="0" name=""/>
        <dsp:cNvSpPr/>
      </dsp:nvSpPr>
      <dsp:spPr>
        <a:xfrm>
          <a:off x="634995" y="5767224"/>
          <a:ext cx="1057169" cy="836633"/>
        </a:xfrm>
        <a:prstGeom prst="chevron">
          <a:avLst>
            <a:gd name="adj" fmla="val 70610"/>
          </a:avLst>
        </a:prstGeom>
        <a:blipFill rotWithShape="0">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w="9525" cap="flat" cmpd="sng" algn="ctr">
          <a:solidFill>
            <a:schemeClr val="accent6">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693A3ED7-8C70-E149-BC8E-F9EA085E96DC}">
      <dsp:nvSpPr>
        <dsp:cNvPr id="0" name=""/>
        <dsp:cNvSpPr/>
      </dsp:nvSpPr>
      <dsp:spPr>
        <a:xfrm>
          <a:off x="1270502" y="5767224"/>
          <a:ext cx="1057169" cy="836633"/>
        </a:xfrm>
        <a:prstGeom prst="chevron">
          <a:avLst>
            <a:gd name="adj" fmla="val 70610"/>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7E1B106D-EFA8-7C41-92A1-67AB19E175F0}">
      <dsp:nvSpPr>
        <dsp:cNvPr id="0" name=""/>
        <dsp:cNvSpPr/>
      </dsp:nvSpPr>
      <dsp:spPr>
        <a:xfrm>
          <a:off x="1905506" y="5767224"/>
          <a:ext cx="1057169" cy="836633"/>
        </a:xfrm>
        <a:prstGeom prst="chevron">
          <a:avLst>
            <a:gd name="adj" fmla="val 70610"/>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FF936335-4815-644D-BFB6-A0BF27AF237F}">
      <dsp:nvSpPr>
        <dsp:cNvPr id="0" name=""/>
        <dsp:cNvSpPr/>
      </dsp:nvSpPr>
      <dsp:spPr>
        <a:xfrm>
          <a:off x="2541013" y="5767224"/>
          <a:ext cx="1057169" cy="836633"/>
        </a:xfrm>
        <a:prstGeom prst="chevron">
          <a:avLst>
            <a:gd name="adj" fmla="val 70610"/>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w="9525" cap="flat" cmpd="sng" algn="ctr">
          <a:solidFill>
            <a:schemeClr val="accent4">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2FAE4A5B-2296-8942-9B26-A2BD7DD0DF28}">
      <dsp:nvSpPr>
        <dsp:cNvPr id="0" name=""/>
        <dsp:cNvSpPr/>
      </dsp:nvSpPr>
      <dsp:spPr>
        <a:xfrm>
          <a:off x="3176017" y="5767224"/>
          <a:ext cx="1057169" cy="836633"/>
        </a:xfrm>
        <a:prstGeom prst="chevron">
          <a:avLst>
            <a:gd name="adj" fmla="val 70610"/>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60E8C322-FA3E-A540-9318-94CE6572F6B8}">
      <dsp:nvSpPr>
        <dsp:cNvPr id="0" name=""/>
        <dsp:cNvSpPr/>
      </dsp:nvSpPr>
      <dsp:spPr>
        <a:xfrm>
          <a:off x="3811524" y="5767224"/>
          <a:ext cx="1057169" cy="836633"/>
        </a:xfrm>
        <a:prstGeom prst="chevron">
          <a:avLst>
            <a:gd name="adj" fmla="val 70610"/>
          </a:avLst>
        </a:prstGeom>
        <a:blipFill rotWithShape="0">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w="9525" cap="flat" cmpd="sng" algn="ctr">
          <a:solidFill>
            <a:schemeClr val="accent6">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6222102C-8262-2546-A96D-CD8C6D6D179F}">
      <dsp:nvSpPr>
        <dsp:cNvPr id="0" name=""/>
        <dsp:cNvSpPr/>
      </dsp:nvSpPr>
      <dsp:spPr>
        <a:xfrm>
          <a:off x="194402" y="5850888"/>
          <a:ext cx="4576550" cy="669306"/>
        </a:xfrm>
        <a:prstGeom prst="rect">
          <a:avLst/>
        </a:prstGeom>
        <a:solidFill>
          <a:schemeClr val="lt1">
            <a:hueOff val="0"/>
            <a:satOff val="0"/>
            <a:lumOff val="0"/>
            <a:alpha val="85000"/>
          </a:schemeClr>
        </a:solidFill>
        <a:ln w="9525" cap="flat" cmpd="sng" algn="ctr">
          <a:solidFill>
            <a:schemeClr val="accent6">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Mission, culture, community served, student population</a:t>
          </a:r>
          <a:endParaRPr lang="en-US" sz="1900" kern="1200" dirty="0"/>
        </a:p>
      </dsp:txBody>
      <dsp:txXfrm>
        <a:off x="194402" y="5850888"/>
        <a:ext cx="4576550" cy="669306"/>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3/20/19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3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823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95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80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806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94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2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66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01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8853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9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9698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3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7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86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40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58005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0650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9.png"/><Relationship Id="rId5" Type="http://schemas.microsoft.com/office/2007/relationships/hdphoto" Target="../media/hdphoto1.wdp"/><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9.png"/><Relationship Id="rId5" Type="http://schemas.microsoft.com/office/2007/relationships/hdphoto" Target="../media/hdphoto1.wdp"/><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descr="Rocky beach&#10;&#10;">
            <a:extLst>
              <a:ext uri="{FF2B5EF4-FFF2-40B4-BE49-F238E27FC236}">
                <a16:creationId xmlns="" xmlns:a16="http://schemas.microsoft.com/office/drawing/2014/main" id="{1D741830-4E4E-4CA5-B92A-047E598CB2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0" name="Group 9">
            <a:extLst>
              <a:ext uri="{FF2B5EF4-FFF2-40B4-BE49-F238E27FC236}">
                <a16:creationId xmlns="" xmlns:a16="http://schemas.microsoft.com/office/drawing/2014/main" id="{EF41A68A-8CD1-4105-B4EC-A56286CB0F4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202616" y="1411015"/>
            <a:ext cx="7808159" cy="4103960"/>
            <a:chOff x="2202616" y="1411015"/>
            <a:chExt cx="7808159" cy="4103960"/>
          </a:xfrm>
        </p:grpSpPr>
        <p:sp>
          <p:nvSpPr>
            <p:cNvPr id="11" name="Freeform 16">
              <a:extLst>
                <a:ext uri="{FF2B5EF4-FFF2-40B4-BE49-F238E27FC236}">
                  <a16:creationId xmlns="" xmlns:a16="http://schemas.microsoft.com/office/drawing/2014/main" id="{7B955F46-02E4-4A82-96F5-CBAFDD4A74F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02616" y="1411015"/>
              <a:ext cx="7808159" cy="4103960"/>
            </a:xfrm>
            <a:custGeom>
              <a:avLst/>
              <a:gdLst>
                <a:gd name="connsiteX0" fmla="*/ 7589084 w 7808159"/>
                <a:gd name="connsiteY0" fmla="*/ 3803605 h 4103960"/>
                <a:gd name="connsiteX1" fmla="*/ 7512884 w 7808159"/>
                <a:gd name="connsiteY1" fmla="*/ 3879805 h 4103960"/>
                <a:gd name="connsiteX2" fmla="*/ 7589084 w 7808159"/>
                <a:gd name="connsiteY2" fmla="*/ 3956005 h 4103960"/>
                <a:gd name="connsiteX3" fmla="*/ 7665284 w 7808159"/>
                <a:gd name="connsiteY3" fmla="*/ 3879805 h 4103960"/>
                <a:gd name="connsiteX4" fmla="*/ 7589084 w 7808159"/>
                <a:gd name="connsiteY4" fmla="*/ 3803605 h 4103960"/>
                <a:gd name="connsiteX5" fmla="*/ 197684 w 7808159"/>
                <a:gd name="connsiteY5" fmla="*/ 3803605 h 4103960"/>
                <a:gd name="connsiteX6" fmla="*/ 121484 w 7808159"/>
                <a:gd name="connsiteY6" fmla="*/ 3879805 h 4103960"/>
                <a:gd name="connsiteX7" fmla="*/ 197684 w 7808159"/>
                <a:gd name="connsiteY7" fmla="*/ 3956005 h 4103960"/>
                <a:gd name="connsiteX8" fmla="*/ 273884 w 7808159"/>
                <a:gd name="connsiteY8" fmla="*/ 3879805 h 4103960"/>
                <a:gd name="connsiteX9" fmla="*/ 197684 w 7808159"/>
                <a:gd name="connsiteY9" fmla="*/ 3803605 h 4103960"/>
                <a:gd name="connsiteX10" fmla="*/ 7604324 w 7808159"/>
                <a:gd name="connsiteY10" fmla="*/ 130765 h 4103960"/>
                <a:gd name="connsiteX11" fmla="*/ 7528124 w 7808159"/>
                <a:gd name="connsiteY11" fmla="*/ 206965 h 4103960"/>
                <a:gd name="connsiteX12" fmla="*/ 7604324 w 7808159"/>
                <a:gd name="connsiteY12" fmla="*/ 283165 h 4103960"/>
                <a:gd name="connsiteX13" fmla="*/ 7680524 w 7808159"/>
                <a:gd name="connsiteY13" fmla="*/ 206965 h 4103960"/>
                <a:gd name="connsiteX14" fmla="*/ 7604324 w 7808159"/>
                <a:gd name="connsiteY14" fmla="*/ 130765 h 4103960"/>
                <a:gd name="connsiteX15" fmla="*/ 197684 w 7808159"/>
                <a:gd name="connsiteY15" fmla="*/ 130765 h 4103960"/>
                <a:gd name="connsiteX16" fmla="*/ 121484 w 7808159"/>
                <a:gd name="connsiteY16" fmla="*/ 206965 h 4103960"/>
                <a:gd name="connsiteX17" fmla="*/ 197684 w 7808159"/>
                <a:gd name="connsiteY17" fmla="*/ 283165 h 4103960"/>
                <a:gd name="connsiteX18" fmla="*/ 273884 w 7808159"/>
                <a:gd name="connsiteY18" fmla="*/ 206965 h 4103960"/>
                <a:gd name="connsiteX19" fmla="*/ 197684 w 7808159"/>
                <a:gd name="connsiteY19" fmla="*/ 130765 h 4103960"/>
                <a:gd name="connsiteX20" fmla="*/ 0 w 7808159"/>
                <a:gd name="connsiteY20" fmla="*/ 0 h 4103960"/>
                <a:gd name="connsiteX21" fmla="*/ 7808159 w 7808159"/>
                <a:gd name="connsiteY21" fmla="*/ 0 h 4103960"/>
                <a:gd name="connsiteX22" fmla="*/ 7808159 w 7808159"/>
                <a:gd name="connsiteY22" fmla="*/ 4103960 h 4103960"/>
                <a:gd name="connsiteX23" fmla="*/ 0 w 7808159"/>
                <a:gd name="connsiteY23" fmla="*/ 4103960 h 41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08159" h="4103960">
                  <a:moveTo>
                    <a:pt x="7589084" y="3803605"/>
                  </a:moveTo>
                  <a:cubicBezTo>
                    <a:pt x="7547000" y="3803605"/>
                    <a:pt x="7512884" y="3837721"/>
                    <a:pt x="7512884" y="3879805"/>
                  </a:cubicBezTo>
                  <a:cubicBezTo>
                    <a:pt x="7512884" y="3921889"/>
                    <a:pt x="7547000" y="3956005"/>
                    <a:pt x="7589084" y="3956005"/>
                  </a:cubicBezTo>
                  <a:cubicBezTo>
                    <a:pt x="7631168" y="3956005"/>
                    <a:pt x="7665284" y="3921889"/>
                    <a:pt x="7665284" y="3879805"/>
                  </a:cubicBezTo>
                  <a:cubicBezTo>
                    <a:pt x="7665284" y="3837721"/>
                    <a:pt x="7631168" y="3803605"/>
                    <a:pt x="7589084" y="3803605"/>
                  </a:cubicBezTo>
                  <a:close/>
                  <a:moveTo>
                    <a:pt x="197684" y="3803605"/>
                  </a:moveTo>
                  <a:cubicBezTo>
                    <a:pt x="155600" y="3803605"/>
                    <a:pt x="121484" y="3837721"/>
                    <a:pt x="121484" y="3879805"/>
                  </a:cubicBezTo>
                  <a:cubicBezTo>
                    <a:pt x="121484" y="3921889"/>
                    <a:pt x="155600" y="3956005"/>
                    <a:pt x="197684" y="3956005"/>
                  </a:cubicBezTo>
                  <a:cubicBezTo>
                    <a:pt x="239768" y="3956005"/>
                    <a:pt x="273884" y="3921889"/>
                    <a:pt x="273884" y="3879805"/>
                  </a:cubicBezTo>
                  <a:cubicBezTo>
                    <a:pt x="273884" y="3837721"/>
                    <a:pt x="239768" y="3803605"/>
                    <a:pt x="197684" y="3803605"/>
                  </a:cubicBezTo>
                  <a:close/>
                  <a:moveTo>
                    <a:pt x="7604324" y="130765"/>
                  </a:moveTo>
                  <a:cubicBezTo>
                    <a:pt x="7562240" y="130765"/>
                    <a:pt x="7528124" y="164881"/>
                    <a:pt x="7528124" y="206965"/>
                  </a:cubicBezTo>
                  <a:cubicBezTo>
                    <a:pt x="7528124" y="249049"/>
                    <a:pt x="7562240" y="283165"/>
                    <a:pt x="7604324" y="283165"/>
                  </a:cubicBezTo>
                  <a:cubicBezTo>
                    <a:pt x="7646408" y="283165"/>
                    <a:pt x="7680524" y="249049"/>
                    <a:pt x="7680524" y="206965"/>
                  </a:cubicBezTo>
                  <a:cubicBezTo>
                    <a:pt x="7680524" y="164881"/>
                    <a:pt x="7646408" y="130765"/>
                    <a:pt x="7604324" y="130765"/>
                  </a:cubicBezTo>
                  <a:close/>
                  <a:moveTo>
                    <a:pt x="197684" y="130765"/>
                  </a:moveTo>
                  <a:cubicBezTo>
                    <a:pt x="155600" y="130765"/>
                    <a:pt x="121484" y="164881"/>
                    <a:pt x="121484" y="206965"/>
                  </a:cubicBezTo>
                  <a:cubicBezTo>
                    <a:pt x="121484" y="249049"/>
                    <a:pt x="155600" y="283165"/>
                    <a:pt x="197684" y="283165"/>
                  </a:cubicBezTo>
                  <a:cubicBezTo>
                    <a:pt x="239768" y="283165"/>
                    <a:pt x="273884" y="249049"/>
                    <a:pt x="273884" y="206965"/>
                  </a:cubicBezTo>
                  <a:cubicBezTo>
                    <a:pt x="273884" y="164881"/>
                    <a:pt x="239768" y="130765"/>
                    <a:pt x="197684" y="130765"/>
                  </a:cubicBezTo>
                  <a:close/>
                  <a:moveTo>
                    <a:pt x="0" y="0"/>
                  </a:moveTo>
                  <a:lnTo>
                    <a:pt x="7808159" y="0"/>
                  </a:lnTo>
                  <a:lnTo>
                    <a:pt x="7808159" y="4103960"/>
                  </a:lnTo>
                  <a:lnTo>
                    <a:pt x="0" y="4103960"/>
                  </a:lnTo>
                  <a:close/>
                </a:path>
              </a:pathLst>
            </a:custGeom>
            <a:blipFill dpi="0" rotWithShape="1">
              <a:blip r:embed="rId4">
                <a:alphaModFix amt="83000"/>
                <a:duotone>
                  <a:schemeClr val="bg2">
                    <a:shade val="45000"/>
                    <a:satMod val="135000"/>
                  </a:schemeClr>
                  <a:prstClr val="white"/>
                </a:duotone>
                <a:extLst/>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879775EF-026C-4E4A-873B-185915FB4FCF}"/>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2278995" y="1501257"/>
              <a:ext cx="7645811" cy="3928374"/>
              <a:chOff x="2278995" y="1501257"/>
              <a:chExt cx="7645811" cy="3928374"/>
            </a:xfrm>
          </p:grpSpPr>
          <p:sp>
            <p:nvSpPr>
              <p:cNvPr id="13" name="Donut 19">
                <a:extLst>
                  <a:ext uri="{FF2B5EF4-FFF2-40B4-BE49-F238E27FC236}">
                    <a16:creationId xmlns="" xmlns:a16="http://schemas.microsoft.com/office/drawing/2014/main" id="{400D0967-F02F-4275-8520-75D52A1DF66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77918"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21">
                <a:extLst>
                  <a:ext uri="{FF2B5EF4-FFF2-40B4-BE49-F238E27FC236}">
                    <a16:creationId xmlns="" xmlns:a16="http://schemas.microsoft.com/office/drawing/2014/main" id="{B4B16BA1-0F90-43DD-9D6C-6F196A15A3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73719" y="517472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22">
                <a:extLst>
                  <a:ext uri="{FF2B5EF4-FFF2-40B4-BE49-F238E27FC236}">
                    <a16:creationId xmlns="" xmlns:a16="http://schemas.microsoft.com/office/drawing/2014/main" id="{7B652CBC-3D51-4C0E-8DDE-2C4A49B387D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78995"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23">
                <a:extLst>
                  <a:ext uri="{FF2B5EF4-FFF2-40B4-BE49-F238E27FC236}">
                    <a16:creationId xmlns="" xmlns:a16="http://schemas.microsoft.com/office/drawing/2014/main" id="{3AFF0419-6554-4FDD-93AB-8A8C45FF5B0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78995" y="5182743"/>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Title 1">
            <a:extLst>
              <a:ext uri="{FF2B5EF4-FFF2-40B4-BE49-F238E27FC236}">
                <a16:creationId xmlns="" xmlns:a16="http://schemas.microsoft.com/office/drawing/2014/main" id="{D4774D57-151E-4936-9AF4-E70073D4EB30}"/>
              </a:ext>
            </a:extLst>
          </p:cNvPr>
          <p:cNvSpPr>
            <a:spLocks noGrp="1"/>
          </p:cNvSpPr>
          <p:nvPr>
            <p:ph type="ctrTitle"/>
          </p:nvPr>
        </p:nvSpPr>
        <p:spPr>
          <a:xfrm>
            <a:off x="2692398" y="1871131"/>
            <a:ext cx="6815669" cy="1515533"/>
          </a:xfrm>
        </p:spPr>
        <p:txBody>
          <a:bodyPr>
            <a:noAutofit/>
          </a:bodyPr>
          <a:lstStyle/>
          <a:p>
            <a:r>
              <a:rPr lang="en-US" sz="3200" dirty="0" smtClean="0"/>
              <a:t>College of Alameda</a:t>
            </a:r>
            <a:endParaRPr lang="en-US" sz="3200" dirty="0"/>
          </a:p>
        </p:txBody>
      </p:sp>
      <p:sp>
        <p:nvSpPr>
          <p:cNvPr id="3" name="Subtitle 2">
            <a:extLst>
              <a:ext uri="{FF2B5EF4-FFF2-40B4-BE49-F238E27FC236}">
                <a16:creationId xmlns="" xmlns:a16="http://schemas.microsoft.com/office/drawing/2014/main" id="{C5370FC1-A32E-43A6-9E96-92974CB54F20}"/>
              </a:ext>
            </a:extLst>
          </p:cNvPr>
          <p:cNvSpPr>
            <a:spLocks noGrp="1"/>
          </p:cNvSpPr>
          <p:nvPr>
            <p:ph type="subTitle" idx="1"/>
          </p:nvPr>
        </p:nvSpPr>
        <p:spPr>
          <a:xfrm>
            <a:off x="2692398" y="3657596"/>
            <a:ext cx="6815669" cy="1671487"/>
          </a:xfrm>
        </p:spPr>
        <p:txBody>
          <a:bodyPr>
            <a:normAutofit lnSpcReduction="10000"/>
          </a:bodyPr>
          <a:lstStyle/>
          <a:p>
            <a:r>
              <a:rPr lang="en-US" dirty="0" smtClean="0"/>
              <a:t>ACCJC </a:t>
            </a:r>
            <a:r>
              <a:rPr lang="en-US" dirty="0" smtClean="0"/>
              <a:t>Institution Self Evaluation &amp; Report Process Kick </a:t>
            </a:r>
            <a:r>
              <a:rPr lang="en-US" dirty="0" smtClean="0"/>
              <a:t>Off</a:t>
            </a:r>
          </a:p>
          <a:p>
            <a:endParaRPr lang="en-US" dirty="0"/>
          </a:p>
          <a:p>
            <a:pPr algn="r">
              <a:spcAft>
                <a:spcPts val="0"/>
              </a:spcAft>
            </a:pPr>
            <a:endParaRPr lang="en-US" sz="1400" dirty="0" smtClean="0"/>
          </a:p>
          <a:p>
            <a:pPr algn="r">
              <a:spcAft>
                <a:spcPts val="0"/>
              </a:spcAft>
            </a:pPr>
            <a:r>
              <a:rPr lang="en-US" sz="1400" dirty="0" smtClean="0"/>
              <a:t>Dr. Tina Vasconcellos </a:t>
            </a:r>
          </a:p>
          <a:p>
            <a:pPr algn="r">
              <a:spcAft>
                <a:spcPts val="0"/>
              </a:spcAft>
            </a:pPr>
            <a:r>
              <a:rPr lang="en-US" sz="1400" dirty="0" smtClean="0"/>
              <a:t>March 2019</a:t>
            </a:r>
            <a:endParaRPr lang="en-US" sz="1400" dirty="0"/>
          </a:p>
        </p:txBody>
      </p:sp>
      <p:cxnSp>
        <p:nvCxnSpPr>
          <p:cNvPr id="18" name="Straight Connector 17">
            <a:extLst>
              <a:ext uri="{FF2B5EF4-FFF2-40B4-BE49-F238E27FC236}">
                <a16:creationId xmlns="" xmlns:a16="http://schemas.microsoft.com/office/drawing/2014/main" id="{5F310D7E-8F1E-4C2F-8824-E43E043DD85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5"/>
          <a:stretch>
            <a:fillRect/>
          </a:stretch>
        </p:blipFill>
        <p:spPr>
          <a:xfrm>
            <a:off x="10778800" y="116621"/>
            <a:ext cx="1160543" cy="1506362"/>
          </a:xfrm>
          <a:prstGeom prst="rect">
            <a:avLst/>
          </a:prstGeom>
        </p:spPr>
      </p:pic>
    </p:spTree>
    <p:extLst>
      <p:ext uri="{BB962C8B-B14F-4D97-AF65-F5344CB8AC3E}">
        <p14:creationId xmlns:p14="http://schemas.microsoft.com/office/powerpoint/2010/main" val="9699134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 xmlns:a16="http://schemas.microsoft.com/office/drawing/2014/main" id="{D5E3CF8B-6090-4FFC-B9BE-6FF60AEE4B7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56" name="Straight Connector 55">
            <a:extLst>
              <a:ext uri="{FF2B5EF4-FFF2-40B4-BE49-F238E27FC236}">
                <a16:creationId xmlns="" xmlns:a16="http://schemas.microsoft.com/office/drawing/2014/main" id="{F444405B-FBD8-46A8-84D6-CE72780146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58" name="Rectangle 57">
            <a:extLst>
              <a:ext uri="{FF2B5EF4-FFF2-40B4-BE49-F238E27FC236}">
                <a16:creationId xmlns="" xmlns:a16="http://schemas.microsoft.com/office/drawing/2014/main" id="{221A9CB9-F531-48D3-A506-95FE2534D4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 xmlns:a16="http://schemas.microsoft.com/office/drawing/2014/main" id="{8FD39BF5-DFD4-40A5-8009-2EA1391ABA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0691" y="494556"/>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a:scene3d>
            <a:camera prst="orthographicFront"/>
            <a:lightRig rig="twoPt" dir="t"/>
          </a:scene3d>
          <a:sp3d>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ell">
            <a:extLst>
              <a:ext uri="{FF2B5EF4-FFF2-40B4-BE49-F238E27FC236}">
                <a16:creationId xmlns="" xmlns:a16="http://schemas.microsoft.com/office/drawing/2014/main" id="{F3D62F01-3570-47E7-BD58-A33F86CA1459}"/>
              </a:ext>
            </a:extLst>
          </p:cNvPr>
          <p:cNvPicPr>
            <a:picLocks noChangeAspect="1"/>
          </p:cNvPicPr>
          <p:nvPr/>
        </p:nvPicPr>
        <p:blipFill rotWithShape="1">
          <a:blip r:embed="rId4" cstate="email">
            <a:alphaModFix amt="45000"/>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288" r="1" b="1"/>
          <a:stretch/>
        </p:blipFill>
        <p:spPr>
          <a:xfrm>
            <a:off x="480691" y="507513"/>
            <a:ext cx="11227442" cy="5883296"/>
          </a:xfrm>
          <a:prstGeom prst="rect">
            <a:avLst/>
          </a:prstGeom>
        </p:spPr>
      </p:pic>
      <p:grpSp>
        <p:nvGrpSpPr>
          <p:cNvPr id="62" name="Group 61">
            <a:extLst>
              <a:ext uri="{FF2B5EF4-FFF2-40B4-BE49-F238E27FC236}">
                <a16:creationId xmlns="" xmlns:a16="http://schemas.microsoft.com/office/drawing/2014/main" id="{3A0F723F-8F96-43F7-9D99-0D837624E1A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74020" y="577316"/>
            <a:ext cx="11056826" cy="5728876"/>
            <a:chOff x="574020" y="519524"/>
            <a:chExt cx="11056826" cy="5728876"/>
          </a:xfrm>
        </p:grpSpPr>
        <p:grpSp>
          <p:nvGrpSpPr>
            <p:cNvPr id="63" name="Group 62">
              <a:extLst>
                <a:ext uri="{FF2B5EF4-FFF2-40B4-BE49-F238E27FC236}">
                  <a16:creationId xmlns="" xmlns:a16="http://schemas.microsoft.com/office/drawing/2014/main" id="{F1B4D856-F364-4DDD-BC91-4D024A825280}"/>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375937" y="519524"/>
              <a:ext cx="246888" cy="246888"/>
              <a:chOff x="582041" y="6001512"/>
              <a:chExt cx="246888" cy="246888"/>
            </a:xfrm>
          </p:grpSpPr>
          <p:sp useBgFill="1">
            <p:nvSpPr>
              <p:cNvPr id="51" name="Oval 72">
                <a:extLst>
                  <a:ext uri="{FF2B5EF4-FFF2-40B4-BE49-F238E27FC236}">
                    <a16:creationId xmlns="" xmlns:a16="http://schemas.microsoft.com/office/drawing/2014/main" id="{72F1CBC0-365A-4E91-A63B-B7599EDED5C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2300" y="6049879"/>
                <a:ext cx="155448" cy="155448"/>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nut 38">
                <a:extLst>
                  <a:ext uri="{FF2B5EF4-FFF2-40B4-BE49-F238E27FC236}">
                    <a16:creationId xmlns="" xmlns:a16="http://schemas.microsoft.com/office/drawing/2014/main" id="{BE55A32E-C79F-4FD7-8BA4-7F3613D7BE9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2041"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63">
              <a:extLst>
                <a:ext uri="{FF2B5EF4-FFF2-40B4-BE49-F238E27FC236}">
                  <a16:creationId xmlns="" xmlns:a16="http://schemas.microsoft.com/office/drawing/2014/main" id="{B22DCA41-FD40-45D5-A909-60754B580417}"/>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383958" y="6001512"/>
              <a:ext cx="246888" cy="246888"/>
              <a:chOff x="590062" y="6001512"/>
              <a:chExt cx="246888" cy="246888"/>
            </a:xfrm>
          </p:grpSpPr>
          <p:sp useBgFill="1">
            <p:nvSpPr>
              <p:cNvPr id="53" name="Oval 70">
                <a:extLst>
                  <a:ext uri="{FF2B5EF4-FFF2-40B4-BE49-F238E27FC236}">
                    <a16:creationId xmlns="" xmlns:a16="http://schemas.microsoft.com/office/drawing/2014/main" id="{03F3D55A-B20B-496C-B8DC-9E0C593E92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342"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nut 36">
                <a:extLst>
                  <a:ext uri="{FF2B5EF4-FFF2-40B4-BE49-F238E27FC236}">
                    <a16:creationId xmlns="" xmlns:a16="http://schemas.microsoft.com/office/drawing/2014/main" id="{60221C8D-9A7A-4F34-AEE0-CF6BE6A4F0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0062"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64">
              <a:extLst>
                <a:ext uri="{FF2B5EF4-FFF2-40B4-BE49-F238E27FC236}">
                  <a16:creationId xmlns="" xmlns:a16="http://schemas.microsoft.com/office/drawing/2014/main" id="{B7419ED5-1433-4FFB-A272-D18229B04943}"/>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74020" y="519524"/>
              <a:ext cx="246888" cy="246888"/>
              <a:chOff x="574020" y="6001512"/>
              <a:chExt cx="246888" cy="246888"/>
            </a:xfrm>
          </p:grpSpPr>
          <p:sp useBgFill="1">
            <p:nvSpPr>
              <p:cNvPr id="57" name="Oval 68">
                <a:extLst>
                  <a:ext uri="{FF2B5EF4-FFF2-40B4-BE49-F238E27FC236}">
                    <a16:creationId xmlns="" xmlns:a16="http://schemas.microsoft.com/office/drawing/2014/main" id="{8CBEE95B-136E-45DC-90DC-5E7C76EB4A8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2300" y="6057900"/>
                <a:ext cx="146304" cy="146304"/>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nut 34">
                <a:extLst>
                  <a:ext uri="{FF2B5EF4-FFF2-40B4-BE49-F238E27FC236}">
                    <a16:creationId xmlns="" xmlns:a16="http://schemas.microsoft.com/office/drawing/2014/main" id="{7A142A39-09DE-427E-98BE-AB81BBA21A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65">
              <a:extLst>
                <a:ext uri="{FF2B5EF4-FFF2-40B4-BE49-F238E27FC236}">
                  <a16:creationId xmlns="" xmlns:a16="http://schemas.microsoft.com/office/drawing/2014/main" id="{C6260297-94CB-4B81-B325-16CE9D23D59A}"/>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74020" y="6001512"/>
              <a:ext cx="246888" cy="246888"/>
              <a:chOff x="574020" y="6001512"/>
              <a:chExt cx="246888" cy="246888"/>
            </a:xfrm>
          </p:grpSpPr>
          <p:sp useBgFill="1">
            <p:nvSpPr>
              <p:cNvPr id="61" name="Oval 66">
                <a:extLst>
                  <a:ext uri="{FF2B5EF4-FFF2-40B4-BE49-F238E27FC236}">
                    <a16:creationId xmlns="" xmlns:a16="http://schemas.microsoft.com/office/drawing/2014/main" id="{2CFE29B2-BBC3-4B31-9C8A-D8378E5CE0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2300"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nut 32">
                <a:extLst>
                  <a:ext uri="{FF2B5EF4-FFF2-40B4-BE49-F238E27FC236}">
                    <a16:creationId xmlns="" xmlns:a16="http://schemas.microsoft.com/office/drawing/2014/main" id="{9A38BB73-EDDD-49D1-A06C-2B793E000A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Title 1">
            <a:extLst>
              <a:ext uri="{FF2B5EF4-FFF2-40B4-BE49-F238E27FC236}">
                <a16:creationId xmlns="" xmlns:a16="http://schemas.microsoft.com/office/drawing/2014/main" id="{FB4F001B-64F9-495D-AEA3-E3764742F8F4}"/>
              </a:ext>
            </a:extLst>
          </p:cNvPr>
          <p:cNvSpPr>
            <a:spLocks noGrp="1"/>
          </p:cNvSpPr>
          <p:nvPr>
            <p:ph type="title"/>
          </p:nvPr>
        </p:nvSpPr>
        <p:spPr>
          <a:xfrm>
            <a:off x="1166388" y="426926"/>
            <a:ext cx="10005022" cy="1037324"/>
          </a:xfrm>
        </p:spPr>
        <p:txBody>
          <a:bodyPr vert="horz" lIns="91440" tIns="45720" rIns="91440" bIns="45720" rtlCol="0" anchor="b">
            <a:normAutofit fontScale="90000"/>
          </a:bodyPr>
          <a:lstStyle/>
          <a:p>
            <a:r>
              <a:rPr lang="en-US" sz="7200" dirty="0" smtClean="0">
                <a:solidFill>
                  <a:schemeClr val="accent6">
                    <a:lumMod val="20000"/>
                    <a:lumOff val="80000"/>
                  </a:schemeClr>
                </a:solidFill>
              </a:rPr>
              <a:t>ACCJC Standards</a:t>
            </a:r>
            <a:endParaRPr lang="en-US" sz="7200" dirty="0">
              <a:solidFill>
                <a:schemeClr val="accent6">
                  <a:lumMod val="20000"/>
                  <a:lumOff val="80000"/>
                </a:schemeClr>
              </a:solidFill>
            </a:endParaRPr>
          </a:p>
        </p:txBody>
      </p:sp>
      <p:sp>
        <p:nvSpPr>
          <p:cNvPr id="3" name="Text Placeholder 2">
            <a:extLst>
              <a:ext uri="{FF2B5EF4-FFF2-40B4-BE49-F238E27FC236}">
                <a16:creationId xmlns="" xmlns:a16="http://schemas.microsoft.com/office/drawing/2014/main" id="{CDA346C0-D253-452B-804F-FCA56557312C}"/>
              </a:ext>
            </a:extLst>
          </p:cNvPr>
          <p:cNvSpPr>
            <a:spLocks noGrp="1"/>
          </p:cNvSpPr>
          <p:nvPr>
            <p:ph type="body" idx="1"/>
          </p:nvPr>
        </p:nvSpPr>
        <p:spPr>
          <a:xfrm>
            <a:off x="453595" y="1529038"/>
            <a:ext cx="11612045" cy="4794445"/>
          </a:xfrm>
        </p:spPr>
        <p:txBody>
          <a:bodyPr vert="horz" lIns="91440" tIns="45720" rIns="91440" bIns="45720" rtlCol="0" anchor="t">
            <a:noAutofit/>
          </a:bodyPr>
          <a:lstStyle/>
          <a:p>
            <a:pPr algn="l"/>
            <a:r>
              <a:rPr lang="en-US" sz="2800" b="1" u="sng" dirty="0" smtClean="0">
                <a:solidFill>
                  <a:srgbClr val="D6F5F5"/>
                </a:solidFill>
              </a:rPr>
              <a:t>Standard I </a:t>
            </a:r>
            <a:r>
              <a:rPr lang="en-US" sz="2400" b="1" u="sng" dirty="0" smtClean="0">
                <a:solidFill>
                  <a:srgbClr val="D6F5F5"/>
                </a:solidFill>
              </a:rPr>
              <a:t>Mission</a:t>
            </a:r>
            <a:r>
              <a:rPr lang="en-US" sz="2400" b="1" u="sng" dirty="0">
                <a:solidFill>
                  <a:srgbClr val="D6F5F5"/>
                </a:solidFill>
              </a:rPr>
              <a:t>, Academic Quality </a:t>
            </a:r>
            <a:r>
              <a:rPr lang="en-US" sz="2400" b="1" u="sng" dirty="0">
                <a:solidFill>
                  <a:srgbClr val="D6F5F5"/>
                </a:solidFill>
              </a:rPr>
              <a:t>&amp;</a:t>
            </a:r>
            <a:r>
              <a:rPr lang="en-US" sz="2400" b="1" u="sng" dirty="0" smtClean="0">
                <a:solidFill>
                  <a:srgbClr val="D6F5F5"/>
                </a:solidFill>
              </a:rPr>
              <a:t> </a:t>
            </a:r>
            <a:r>
              <a:rPr lang="en-US" sz="2400" b="1" u="sng" dirty="0">
                <a:solidFill>
                  <a:srgbClr val="D6F5F5"/>
                </a:solidFill>
              </a:rPr>
              <a:t>Institutional </a:t>
            </a:r>
            <a:r>
              <a:rPr lang="en-US" sz="2400" b="1" u="sng" dirty="0" smtClean="0">
                <a:solidFill>
                  <a:srgbClr val="D6F5F5"/>
                </a:solidFill>
              </a:rPr>
              <a:t>Effectiveness and Integrit</a:t>
            </a:r>
            <a:r>
              <a:rPr lang="en-US" sz="2600" b="1" u="sng" dirty="0" smtClean="0">
                <a:solidFill>
                  <a:srgbClr val="D6F5F5"/>
                </a:solidFill>
              </a:rPr>
              <a:t>y</a:t>
            </a:r>
          </a:p>
          <a:p>
            <a:pPr algn="l"/>
            <a:r>
              <a:rPr lang="en-US" sz="2800" dirty="0">
                <a:solidFill>
                  <a:schemeClr val="bg1"/>
                </a:solidFill>
              </a:rPr>
              <a:t>	</a:t>
            </a:r>
            <a:r>
              <a:rPr lang="en-US" sz="2800" dirty="0" smtClean="0">
                <a:solidFill>
                  <a:schemeClr val="bg1"/>
                </a:solidFill>
              </a:rPr>
              <a:t>			A. Mission</a:t>
            </a:r>
          </a:p>
          <a:p>
            <a:pPr algn="l"/>
            <a:r>
              <a:rPr lang="en-US" sz="2800" dirty="0">
                <a:solidFill>
                  <a:schemeClr val="bg1"/>
                </a:solidFill>
              </a:rPr>
              <a:t>	</a:t>
            </a:r>
            <a:r>
              <a:rPr lang="en-US" sz="2800" dirty="0" smtClean="0">
                <a:solidFill>
                  <a:schemeClr val="bg1"/>
                </a:solidFill>
              </a:rPr>
              <a:t>			B. </a:t>
            </a:r>
            <a:r>
              <a:rPr lang="en-US" sz="2800" dirty="0">
                <a:solidFill>
                  <a:srgbClr val="FFFFFF"/>
                </a:solidFill>
              </a:rPr>
              <a:t>Assuring Academic Quality and Institutional </a:t>
            </a:r>
            <a:r>
              <a:rPr lang="en-US" sz="2800" dirty="0" smtClean="0">
                <a:solidFill>
                  <a:srgbClr val="FFFFFF"/>
                </a:solidFill>
              </a:rPr>
              <a:t>Effectiveness</a:t>
            </a:r>
          </a:p>
          <a:p>
            <a:pPr algn="l"/>
            <a:r>
              <a:rPr lang="en-US" sz="2800" dirty="0" smtClean="0">
                <a:solidFill>
                  <a:srgbClr val="FFFFFF"/>
                </a:solidFill>
              </a:rPr>
              <a:t>				C. Institutional Integrity</a:t>
            </a:r>
          </a:p>
          <a:p>
            <a:pPr algn="l"/>
            <a:r>
              <a:rPr lang="en-US" sz="2800" u="sng" dirty="0" smtClean="0">
                <a:solidFill>
                  <a:srgbClr val="D6F5F5"/>
                </a:solidFill>
              </a:rPr>
              <a:t>Stand</a:t>
            </a:r>
            <a:r>
              <a:rPr lang="en-US" sz="2800" b="1" u="sng" dirty="0" smtClean="0">
                <a:solidFill>
                  <a:srgbClr val="D6F5F5"/>
                </a:solidFill>
              </a:rPr>
              <a:t>ard II </a:t>
            </a:r>
            <a:r>
              <a:rPr lang="en-US" sz="2800" b="1" u="sng" dirty="0">
                <a:solidFill>
                  <a:srgbClr val="D6F5F5"/>
                </a:solidFill>
              </a:rPr>
              <a:t>Student Learning Programs and Support </a:t>
            </a:r>
            <a:r>
              <a:rPr lang="en-US" sz="2800" b="1" u="sng" dirty="0" smtClean="0">
                <a:solidFill>
                  <a:srgbClr val="D6F5F5"/>
                </a:solidFill>
              </a:rPr>
              <a:t>Services</a:t>
            </a:r>
          </a:p>
          <a:p>
            <a:pPr algn="l"/>
            <a:r>
              <a:rPr lang="en-US" sz="2800" dirty="0" smtClean="0">
                <a:solidFill>
                  <a:schemeClr val="bg1"/>
                </a:solidFill>
              </a:rPr>
              <a:t>				A. Instruction </a:t>
            </a:r>
            <a:r>
              <a:rPr lang="en-US" sz="2800" dirty="0">
                <a:solidFill>
                  <a:schemeClr val="bg1"/>
                </a:solidFill>
              </a:rPr>
              <a:t>Programs</a:t>
            </a:r>
          </a:p>
          <a:p>
            <a:pPr algn="l"/>
            <a:r>
              <a:rPr lang="en-US" sz="2800" dirty="0">
                <a:solidFill>
                  <a:schemeClr val="bg1"/>
                </a:solidFill>
              </a:rPr>
              <a:t>				B. Library and Learning Support</a:t>
            </a:r>
          </a:p>
          <a:p>
            <a:pPr algn="l"/>
            <a:r>
              <a:rPr lang="en-US" sz="2800" dirty="0">
                <a:solidFill>
                  <a:schemeClr val="bg1"/>
                </a:solidFill>
              </a:rPr>
              <a:t>				C. Student Support </a:t>
            </a:r>
            <a:r>
              <a:rPr lang="en-US" sz="2800" dirty="0" smtClean="0">
                <a:solidFill>
                  <a:schemeClr val="bg1"/>
                </a:solidFill>
              </a:rPr>
              <a:t>Services</a:t>
            </a:r>
          </a:p>
        </p:txBody>
      </p:sp>
      <p:cxnSp>
        <p:nvCxnSpPr>
          <p:cNvPr id="76" name="Straight Connector 75">
            <a:extLst>
              <a:ext uri="{FF2B5EF4-FFF2-40B4-BE49-F238E27FC236}">
                <a16:creationId xmlns="" xmlns:a16="http://schemas.microsoft.com/office/drawing/2014/main" id="{9135029A-5B59-4B80-8F56-B7BB132D670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70123" y="3594428"/>
            <a:ext cx="8138160" cy="0"/>
          </a:xfrm>
          <a:prstGeom prst="line">
            <a:avLst/>
          </a:prstGeom>
          <a:ln>
            <a:no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4459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 xmlns:a16="http://schemas.microsoft.com/office/drawing/2014/main" id="{D5E3CF8B-6090-4FFC-B9BE-6FF60AEE4B7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56" name="Straight Connector 55">
            <a:extLst>
              <a:ext uri="{FF2B5EF4-FFF2-40B4-BE49-F238E27FC236}">
                <a16:creationId xmlns="" xmlns:a16="http://schemas.microsoft.com/office/drawing/2014/main" id="{F444405B-FBD8-46A8-84D6-CE72780146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58" name="Rectangle 57">
            <a:extLst>
              <a:ext uri="{FF2B5EF4-FFF2-40B4-BE49-F238E27FC236}">
                <a16:creationId xmlns="" xmlns:a16="http://schemas.microsoft.com/office/drawing/2014/main" id="{221A9CB9-F531-48D3-A506-95FE2534D4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 xmlns:a16="http://schemas.microsoft.com/office/drawing/2014/main" id="{8FD39BF5-DFD4-40A5-8009-2EA1391ABA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0691" y="494556"/>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a:scene3d>
            <a:camera prst="orthographicFront"/>
            <a:lightRig rig="twoPt" dir="t"/>
          </a:scene3d>
          <a:sp3d>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ell">
            <a:extLst>
              <a:ext uri="{FF2B5EF4-FFF2-40B4-BE49-F238E27FC236}">
                <a16:creationId xmlns="" xmlns:a16="http://schemas.microsoft.com/office/drawing/2014/main" id="{F3D62F01-3570-47E7-BD58-A33F86CA1459}"/>
              </a:ext>
            </a:extLst>
          </p:cNvPr>
          <p:cNvPicPr>
            <a:picLocks noChangeAspect="1"/>
          </p:cNvPicPr>
          <p:nvPr/>
        </p:nvPicPr>
        <p:blipFill rotWithShape="1">
          <a:blip r:embed="rId4" cstate="email">
            <a:alphaModFix amt="45000"/>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288" r="1" b="1"/>
          <a:stretch/>
        </p:blipFill>
        <p:spPr>
          <a:xfrm>
            <a:off x="480691" y="507513"/>
            <a:ext cx="11227442" cy="5883296"/>
          </a:xfrm>
          <a:prstGeom prst="rect">
            <a:avLst/>
          </a:prstGeom>
        </p:spPr>
      </p:pic>
      <p:grpSp>
        <p:nvGrpSpPr>
          <p:cNvPr id="62" name="Group 61">
            <a:extLst>
              <a:ext uri="{FF2B5EF4-FFF2-40B4-BE49-F238E27FC236}">
                <a16:creationId xmlns="" xmlns:a16="http://schemas.microsoft.com/office/drawing/2014/main" id="{3A0F723F-8F96-43F7-9D99-0D837624E1A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74020" y="577316"/>
            <a:ext cx="11056826" cy="5728876"/>
            <a:chOff x="574020" y="519524"/>
            <a:chExt cx="11056826" cy="5728876"/>
          </a:xfrm>
        </p:grpSpPr>
        <p:grpSp>
          <p:nvGrpSpPr>
            <p:cNvPr id="63" name="Group 62">
              <a:extLst>
                <a:ext uri="{FF2B5EF4-FFF2-40B4-BE49-F238E27FC236}">
                  <a16:creationId xmlns="" xmlns:a16="http://schemas.microsoft.com/office/drawing/2014/main" id="{F1B4D856-F364-4DDD-BC91-4D024A825280}"/>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375937" y="519524"/>
              <a:ext cx="246888" cy="246888"/>
              <a:chOff x="582041" y="6001512"/>
              <a:chExt cx="246888" cy="246888"/>
            </a:xfrm>
          </p:grpSpPr>
          <p:sp useBgFill="1">
            <p:nvSpPr>
              <p:cNvPr id="51" name="Oval 72">
                <a:extLst>
                  <a:ext uri="{FF2B5EF4-FFF2-40B4-BE49-F238E27FC236}">
                    <a16:creationId xmlns="" xmlns:a16="http://schemas.microsoft.com/office/drawing/2014/main" id="{72F1CBC0-365A-4E91-A63B-B7599EDED5C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2300" y="6049879"/>
                <a:ext cx="155448" cy="155448"/>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nut 38">
                <a:extLst>
                  <a:ext uri="{FF2B5EF4-FFF2-40B4-BE49-F238E27FC236}">
                    <a16:creationId xmlns="" xmlns:a16="http://schemas.microsoft.com/office/drawing/2014/main" id="{BE55A32E-C79F-4FD7-8BA4-7F3613D7BE9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2041"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63">
              <a:extLst>
                <a:ext uri="{FF2B5EF4-FFF2-40B4-BE49-F238E27FC236}">
                  <a16:creationId xmlns="" xmlns:a16="http://schemas.microsoft.com/office/drawing/2014/main" id="{B22DCA41-FD40-45D5-A909-60754B580417}"/>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383958" y="6001512"/>
              <a:ext cx="246888" cy="246888"/>
              <a:chOff x="590062" y="6001512"/>
              <a:chExt cx="246888" cy="246888"/>
            </a:xfrm>
          </p:grpSpPr>
          <p:sp useBgFill="1">
            <p:nvSpPr>
              <p:cNvPr id="53" name="Oval 70">
                <a:extLst>
                  <a:ext uri="{FF2B5EF4-FFF2-40B4-BE49-F238E27FC236}">
                    <a16:creationId xmlns="" xmlns:a16="http://schemas.microsoft.com/office/drawing/2014/main" id="{03F3D55A-B20B-496C-B8DC-9E0C593E92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342"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nut 36">
                <a:extLst>
                  <a:ext uri="{FF2B5EF4-FFF2-40B4-BE49-F238E27FC236}">
                    <a16:creationId xmlns="" xmlns:a16="http://schemas.microsoft.com/office/drawing/2014/main" id="{60221C8D-9A7A-4F34-AEE0-CF6BE6A4F0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0062"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64">
              <a:extLst>
                <a:ext uri="{FF2B5EF4-FFF2-40B4-BE49-F238E27FC236}">
                  <a16:creationId xmlns="" xmlns:a16="http://schemas.microsoft.com/office/drawing/2014/main" id="{B7419ED5-1433-4FFB-A272-D18229B04943}"/>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74020" y="519524"/>
              <a:ext cx="246888" cy="246888"/>
              <a:chOff x="574020" y="6001512"/>
              <a:chExt cx="246888" cy="246888"/>
            </a:xfrm>
          </p:grpSpPr>
          <p:sp useBgFill="1">
            <p:nvSpPr>
              <p:cNvPr id="57" name="Oval 68">
                <a:extLst>
                  <a:ext uri="{FF2B5EF4-FFF2-40B4-BE49-F238E27FC236}">
                    <a16:creationId xmlns="" xmlns:a16="http://schemas.microsoft.com/office/drawing/2014/main" id="{8CBEE95B-136E-45DC-90DC-5E7C76EB4A8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2300" y="6057900"/>
                <a:ext cx="146304" cy="146304"/>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nut 34">
                <a:extLst>
                  <a:ext uri="{FF2B5EF4-FFF2-40B4-BE49-F238E27FC236}">
                    <a16:creationId xmlns="" xmlns:a16="http://schemas.microsoft.com/office/drawing/2014/main" id="{7A142A39-09DE-427E-98BE-AB81BBA21A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65">
              <a:extLst>
                <a:ext uri="{FF2B5EF4-FFF2-40B4-BE49-F238E27FC236}">
                  <a16:creationId xmlns="" xmlns:a16="http://schemas.microsoft.com/office/drawing/2014/main" id="{C6260297-94CB-4B81-B325-16CE9D23D59A}"/>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74020" y="6001512"/>
              <a:ext cx="246888" cy="246888"/>
              <a:chOff x="574020" y="6001512"/>
              <a:chExt cx="246888" cy="246888"/>
            </a:xfrm>
          </p:grpSpPr>
          <p:sp useBgFill="1">
            <p:nvSpPr>
              <p:cNvPr id="61" name="Oval 66">
                <a:extLst>
                  <a:ext uri="{FF2B5EF4-FFF2-40B4-BE49-F238E27FC236}">
                    <a16:creationId xmlns="" xmlns:a16="http://schemas.microsoft.com/office/drawing/2014/main" id="{2CFE29B2-BBC3-4B31-9C8A-D8378E5CE0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2300"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nut 32">
                <a:extLst>
                  <a:ext uri="{FF2B5EF4-FFF2-40B4-BE49-F238E27FC236}">
                    <a16:creationId xmlns="" xmlns:a16="http://schemas.microsoft.com/office/drawing/2014/main" id="{9A38BB73-EDDD-49D1-A06C-2B793E000A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Title 1">
            <a:extLst>
              <a:ext uri="{FF2B5EF4-FFF2-40B4-BE49-F238E27FC236}">
                <a16:creationId xmlns="" xmlns:a16="http://schemas.microsoft.com/office/drawing/2014/main" id="{FB4F001B-64F9-495D-AEA3-E3764742F8F4}"/>
              </a:ext>
            </a:extLst>
          </p:cNvPr>
          <p:cNvSpPr>
            <a:spLocks noGrp="1"/>
          </p:cNvSpPr>
          <p:nvPr>
            <p:ph type="title"/>
          </p:nvPr>
        </p:nvSpPr>
        <p:spPr>
          <a:xfrm>
            <a:off x="1166388" y="426926"/>
            <a:ext cx="10005022" cy="1037324"/>
          </a:xfrm>
        </p:spPr>
        <p:txBody>
          <a:bodyPr vert="horz" lIns="91440" tIns="45720" rIns="91440" bIns="45720" rtlCol="0" anchor="b">
            <a:normAutofit fontScale="90000"/>
          </a:bodyPr>
          <a:lstStyle/>
          <a:p>
            <a:r>
              <a:rPr lang="en-US" sz="7200" dirty="0" smtClean="0">
                <a:solidFill>
                  <a:schemeClr val="accent6">
                    <a:lumMod val="20000"/>
                    <a:lumOff val="80000"/>
                  </a:schemeClr>
                </a:solidFill>
              </a:rPr>
              <a:t>ACCJC Standards</a:t>
            </a:r>
            <a:endParaRPr lang="en-US" sz="7200" dirty="0">
              <a:solidFill>
                <a:schemeClr val="accent6">
                  <a:lumMod val="20000"/>
                  <a:lumOff val="80000"/>
                </a:schemeClr>
              </a:solidFill>
            </a:endParaRPr>
          </a:p>
        </p:txBody>
      </p:sp>
      <p:sp>
        <p:nvSpPr>
          <p:cNvPr id="3" name="Text Placeholder 2">
            <a:extLst>
              <a:ext uri="{FF2B5EF4-FFF2-40B4-BE49-F238E27FC236}">
                <a16:creationId xmlns="" xmlns:a16="http://schemas.microsoft.com/office/drawing/2014/main" id="{CDA346C0-D253-452B-804F-FCA56557312C}"/>
              </a:ext>
            </a:extLst>
          </p:cNvPr>
          <p:cNvSpPr>
            <a:spLocks noGrp="1"/>
          </p:cNvSpPr>
          <p:nvPr>
            <p:ph type="body" idx="1"/>
          </p:nvPr>
        </p:nvSpPr>
        <p:spPr>
          <a:xfrm>
            <a:off x="596154" y="1529038"/>
            <a:ext cx="11080691" cy="4794445"/>
          </a:xfrm>
        </p:spPr>
        <p:txBody>
          <a:bodyPr vert="horz" lIns="91440" tIns="45720" rIns="91440" bIns="45720" rtlCol="0" anchor="t">
            <a:normAutofit fontScale="92500" lnSpcReduction="20000"/>
          </a:bodyPr>
          <a:lstStyle/>
          <a:p>
            <a:pPr algn="l"/>
            <a:r>
              <a:rPr lang="en-US" sz="2800" b="1" u="sng" dirty="0">
                <a:solidFill>
                  <a:srgbClr val="D6F5F5"/>
                </a:solidFill>
              </a:rPr>
              <a:t>Standard </a:t>
            </a:r>
            <a:r>
              <a:rPr lang="en-US" sz="2800" b="1" u="sng" dirty="0" smtClean="0">
                <a:solidFill>
                  <a:srgbClr val="D6F5F5"/>
                </a:solidFill>
              </a:rPr>
              <a:t>III Resources</a:t>
            </a:r>
          </a:p>
          <a:p>
            <a:pPr algn="l"/>
            <a:r>
              <a:rPr lang="en-US" sz="2800" dirty="0">
                <a:solidFill>
                  <a:schemeClr val="bg1"/>
                </a:solidFill>
              </a:rPr>
              <a:t>	</a:t>
            </a:r>
            <a:r>
              <a:rPr lang="en-US" sz="2800" dirty="0" smtClean="0">
                <a:solidFill>
                  <a:schemeClr val="bg1"/>
                </a:solidFill>
              </a:rPr>
              <a:t>			A. Human Resources</a:t>
            </a:r>
          </a:p>
          <a:p>
            <a:pPr algn="l"/>
            <a:r>
              <a:rPr lang="en-US" sz="2800" dirty="0">
                <a:solidFill>
                  <a:schemeClr val="bg1"/>
                </a:solidFill>
              </a:rPr>
              <a:t>	</a:t>
            </a:r>
            <a:r>
              <a:rPr lang="en-US" sz="2800" dirty="0" smtClean="0">
                <a:solidFill>
                  <a:schemeClr val="bg1"/>
                </a:solidFill>
              </a:rPr>
              <a:t>			B. Physical Resources</a:t>
            </a:r>
          </a:p>
          <a:p>
            <a:pPr algn="l"/>
            <a:r>
              <a:rPr lang="en-US" sz="2800" dirty="0">
                <a:solidFill>
                  <a:schemeClr val="bg1"/>
                </a:solidFill>
              </a:rPr>
              <a:t>	</a:t>
            </a:r>
            <a:r>
              <a:rPr lang="en-US" sz="2800" dirty="0" smtClean="0">
                <a:solidFill>
                  <a:schemeClr val="bg1"/>
                </a:solidFill>
              </a:rPr>
              <a:t>			C. Technology Resources</a:t>
            </a:r>
          </a:p>
          <a:p>
            <a:pPr algn="l"/>
            <a:r>
              <a:rPr lang="en-US" sz="2800" dirty="0" smtClean="0">
                <a:solidFill>
                  <a:schemeClr val="bg1"/>
                </a:solidFill>
              </a:rPr>
              <a:t>				D. Financial Resources Planning</a:t>
            </a:r>
          </a:p>
          <a:p>
            <a:pPr algn="l"/>
            <a:r>
              <a:rPr lang="en-US" sz="2800" b="1" u="sng" dirty="0" smtClean="0">
                <a:solidFill>
                  <a:srgbClr val="D6F5F5"/>
                </a:solidFill>
              </a:rPr>
              <a:t>Standard IV Leadership and Governance</a:t>
            </a:r>
          </a:p>
          <a:p>
            <a:pPr algn="l"/>
            <a:r>
              <a:rPr lang="en-US" sz="2800" dirty="0" smtClean="0">
                <a:solidFill>
                  <a:schemeClr val="bg1"/>
                </a:solidFill>
              </a:rPr>
              <a:t>				A. Decision- Making Roles and Processes</a:t>
            </a:r>
          </a:p>
          <a:p>
            <a:pPr algn="l"/>
            <a:r>
              <a:rPr lang="en-US" sz="2800" dirty="0">
                <a:solidFill>
                  <a:schemeClr val="bg1"/>
                </a:solidFill>
              </a:rPr>
              <a:t>	</a:t>
            </a:r>
            <a:r>
              <a:rPr lang="en-US" sz="2800" dirty="0" smtClean="0">
                <a:solidFill>
                  <a:schemeClr val="bg1"/>
                </a:solidFill>
              </a:rPr>
              <a:t>			B. Chief Executive Officer</a:t>
            </a:r>
          </a:p>
          <a:p>
            <a:pPr algn="l"/>
            <a:r>
              <a:rPr lang="en-US" sz="2800" dirty="0" smtClean="0">
                <a:solidFill>
                  <a:schemeClr val="bg1"/>
                </a:solidFill>
              </a:rPr>
              <a:t>				C. Governing Board</a:t>
            </a:r>
          </a:p>
          <a:p>
            <a:pPr algn="l"/>
            <a:r>
              <a:rPr lang="en-US" sz="2800" dirty="0" smtClean="0">
                <a:solidFill>
                  <a:schemeClr val="bg1"/>
                </a:solidFill>
              </a:rPr>
              <a:t>				D. </a:t>
            </a:r>
            <a:r>
              <a:rPr lang="en-US" sz="2800" dirty="0">
                <a:solidFill>
                  <a:schemeClr val="bg1"/>
                </a:solidFill>
              </a:rPr>
              <a:t>Multi-College Districts or Systems</a:t>
            </a:r>
          </a:p>
        </p:txBody>
      </p:sp>
      <p:cxnSp>
        <p:nvCxnSpPr>
          <p:cNvPr id="76" name="Straight Connector 75">
            <a:extLst>
              <a:ext uri="{FF2B5EF4-FFF2-40B4-BE49-F238E27FC236}">
                <a16:creationId xmlns="" xmlns:a16="http://schemas.microsoft.com/office/drawing/2014/main" id="{9135029A-5B59-4B80-8F56-B7BB132D670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70123" y="3594428"/>
            <a:ext cx="8138160" cy="0"/>
          </a:xfrm>
          <a:prstGeom prst="line">
            <a:avLst/>
          </a:prstGeom>
          <a:ln>
            <a:no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8760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A954E3F-C90F-4AED-8C5E-30BBC99870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85000"/>
              <a:lumOff val="1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Rocky beach&#10;&#10;">
            <a:extLst>
              <a:ext uri="{FF2B5EF4-FFF2-40B4-BE49-F238E27FC236}">
                <a16:creationId xmlns="" xmlns:a16="http://schemas.microsoft.com/office/drawing/2014/main" id="{1D741830-4E4E-4CA5-B92A-047E598CB2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26674" y="0"/>
            <a:ext cx="7565325" cy="6857999"/>
          </a:xfrm>
          <a:prstGeom prst="rect">
            <a:avLst/>
          </a:prstGeom>
        </p:spPr>
      </p:pic>
      <p:sp>
        <p:nvSpPr>
          <p:cNvPr id="10" name="Rectangle 9">
            <a:extLst>
              <a:ext uri="{FF2B5EF4-FFF2-40B4-BE49-F238E27FC236}">
                <a16:creationId xmlns="" xmlns:a16="http://schemas.microsoft.com/office/drawing/2014/main" id="{45F274D6-81B5-4350-AFD5-014504FF59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6F200E9-8116-4990-B241-6223D73CDEC5}"/>
              </a:ext>
            </a:extLst>
          </p:cNvPr>
          <p:cNvSpPr>
            <a:spLocks noGrp="1"/>
          </p:cNvSpPr>
          <p:nvPr>
            <p:ph type="title"/>
          </p:nvPr>
        </p:nvSpPr>
        <p:spPr>
          <a:xfrm>
            <a:off x="0" y="-1"/>
            <a:ext cx="4654296" cy="6857999"/>
          </a:xfr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a:noFill/>
          </a:ln>
        </p:spPr>
        <p:txBody>
          <a:bodyPr>
            <a:normAutofit fontScale="90000"/>
          </a:bodyPr>
          <a:lstStyle/>
          <a:p>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b="1" dirty="0" smtClean="0">
                <a:solidFill>
                  <a:schemeClr val="tx1"/>
                </a:solidFill>
              </a:rPr>
              <a:t>CoA ISER</a:t>
            </a:r>
            <a:br>
              <a:rPr lang="en-US" sz="4000" b="1" dirty="0" smtClean="0">
                <a:solidFill>
                  <a:schemeClr val="tx1"/>
                </a:solidFill>
              </a:rPr>
            </a:br>
            <a:r>
              <a:rPr lang="en-US" sz="4000" b="1" dirty="0" smtClean="0">
                <a:solidFill>
                  <a:schemeClr val="tx1"/>
                </a:solidFill>
              </a:rPr>
              <a:t>Administrator Leads</a:t>
            </a:r>
            <a:r>
              <a:rPr lang="en-US" b="1" dirty="0" smtClean="0">
                <a:solidFill>
                  <a:schemeClr val="tx1"/>
                </a:solidFill>
              </a:rPr>
              <a:t/>
            </a:r>
            <a:br>
              <a:rPr lang="en-US" b="1" dirty="0" smtClean="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14" name="Rectangle 13">
            <a:extLst>
              <a:ext uri="{FF2B5EF4-FFF2-40B4-BE49-F238E27FC236}">
                <a16:creationId xmlns="" xmlns:a16="http://schemas.microsoft.com/office/drawing/2014/main" id="{92819B5D-60BA-4995-92D8-FC547E6048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4678513" y="0"/>
            <a:ext cx="7633365" cy="8402299"/>
          </a:xfrm>
          <a:prstGeom prst="rect">
            <a:avLst/>
          </a:prstGeom>
          <a:solidFill>
            <a:schemeClr val="bg1">
              <a:lumMod val="50000"/>
              <a:lumOff val="50000"/>
              <a:alpha val="77000"/>
            </a:schemeClr>
          </a:solidFill>
        </p:spPr>
        <p:txBody>
          <a:bodyPr wrap="square" rtlCol="0">
            <a:spAutoFit/>
          </a:bodyPr>
          <a:lstStyle/>
          <a:p>
            <a:pPr>
              <a:lnSpc>
                <a:spcPct val="120000"/>
              </a:lnSpc>
            </a:pPr>
            <a:endParaRPr lang="en-US" sz="2400" dirty="0" smtClean="0"/>
          </a:p>
          <a:p>
            <a:pPr>
              <a:lnSpc>
                <a:spcPct val="120000"/>
              </a:lnSpc>
            </a:pPr>
            <a:r>
              <a:rPr lang="en-US" sz="2400" dirty="0"/>
              <a:t>	</a:t>
            </a:r>
            <a:r>
              <a:rPr lang="en-US" sz="2400" dirty="0" smtClean="0"/>
              <a:t>Standard IA-			A. Butler/A. McClanahan</a:t>
            </a:r>
          </a:p>
          <a:p>
            <a:pPr>
              <a:lnSpc>
                <a:spcPct val="120000"/>
              </a:lnSpc>
            </a:pPr>
            <a:r>
              <a:rPr lang="en-US" sz="2400" dirty="0" smtClean="0"/>
              <a:t>	Standard IB-			P. </a:t>
            </a:r>
            <a:r>
              <a:rPr lang="en-US" sz="2400" dirty="0" err="1" smtClean="0"/>
              <a:t>Armstead</a:t>
            </a:r>
            <a:r>
              <a:rPr lang="en-US" sz="2400" dirty="0" smtClean="0"/>
              <a:t>/ E. Jennings</a:t>
            </a:r>
          </a:p>
          <a:p>
            <a:pPr>
              <a:lnSpc>
                <a:spcPct val="120000"/>
              </a:lnSpc>
            </a:pPr>
            <a:r>
              <a:rPr lang="en-US" sz="2400" dirty="0" smtClean="0"/>
              <a:t>	Standard IC-			S. Bradshaw/W. Bruce</a:t>
            </a:r>
          </a:p>
          <a:p>
            <a:pPr>
              <a:lnSpc>
                <a:spcPct val="120000"/>
              </a:lnSpc>
            </a:pPr>
            <a:r>
              <a:rPr lang="en-US" sz="2400" dirty="0" smtClean="0"/>
              <a:t>	Standard IIA-			D. Miller/E. Jennings</a:t>
            </a:r>
          </a:p>
          <a:p>
            <a:pPr>
              <a:lnSpc>
                <a:spcPct val="120000"/>
              </a:lnSpc>
            </a:pPr>
            <a:r>
              <a:rPr lang="en-US" sz="2400" dirty="0" smtClean="0"/>
              <a:t>	Standard IIB- 			L. </a:t>
            </a:r>
            <a:r>
              <a:rPr lang="en-US" sz="2400" dirty="0" err="1" smtClean="0"/>
              <a:t>Celhay</a:t>
            </a:r>
            <a:r>
              <a:rPr lang="en-US" sz="2400" dirty="0" smtClean="0"/>
              <a:t>/D. Miller</a:t>
            </a:r>
          </a:p>
          <a:p>
            <a:pPr>
              <a:lnSpc>
                <a:spcPct val="120000"/>
              </a:lnSpc>
            </a:pPr>
            <a:r>
              <a:rPr lang="en-US" sz="2400" dirty="0" smtClean="0"/>
              <a:t>	Standard IIC-			A. Lee/P. </a:t>
            </a:r>
            <a:r>
              <a:rPr lang="en-US" sz="2400" dirty="0" err="1" smtClean="0"/>
              <a:t>Armstead</a:t>
            </a:r>
            <a:endParaRPr lang="en-US" sz="2400" dirty="0" smtClean="0"/>
          </a:p>
          <a:p>
            <a:pPr>
              <a:lnSpc>
                <a:spcPct val="120000"/>
              </a:lnSpc>
            </a:pPr>
            <a:r>
              <a:rPr lang="en-US" sz="2400" dirty="0" smtClean="0"/>
              <a:t>	Standard IIIA-			W. Bruce/A. McClanahan/ District</a:t>
            </a:r>
          </a:p>
          <a:p>
            <a:pPr>
              <a:lnSpc>
                <a:spcPct val="120000"/>
              </a:lnSpc>
            </a:pPr>
            <a:r>
              <a:rPr lang="en-US" sz="2400" dirty="0" smtClean="0"/>
              <a:t>	Standard IIIB-			M. </a:t>
            </a:r>
            <a:r>
              <a:rPr lang="en-US" sz="2400" dirty="0" err="1" smtClean="0"/>
              <a:t>Benvenutti</a:t>
            </a:r>
            <a:r>
              <a:rPr lang="en-US" sz="2400" dirty="0" smtClean="0"/>
              <a:t>/ District</a:t>
            </a:r>
          </a:p>
          <a:p>
            <a:pPr>
              <a:lnSpc>
                <a:spcPct val="120000"/>
              </a:lnSpc>
            </a:pPr>
            <a:r>
              <a:rPr lang="en-US" sz="2400" dirty="0" smtClean="0"/>
              <a:t>	Standard IIIC-			L. </a:t>
            </a:r>
            <a:r>
              <a:rPr lang="en-US" sz="2400" dirty="0" err="1" smtClean="0"/>
              <a:t>Celhay</a:t>
            </a:r>
            <a:r>
              <a:rPr lang="en-US" sz="2400" dirty="0" smtClean="0"/>
              <a:t>/ A. Lee/ District </a:t>
            </a:r>
          </a:p>
          <a:p>
            <a:pPr>
              <a:lnSpc>
                <a:spcPct val="120000"/>
              </a:lnSpc>
            </a:pPr>
            <a:r>
              <a:rPr lang="en-US" sz="2400" dirty="0" smtClean="0"/>
              <a:t>	Standard IIID- 		M. </a:t>
            </a:r>
            <a:r>
              <a:rPr lang="en-US" sz="2400" dirty="0" err="1" smtClean="0"/>
              <a:t>Benvenutti</a:t>
            </a:r>
            <a:r>
              <a:rPr lang="en-US" sz="2400" dirty="0" smtClean="0"/>
              <a:t>/ District</a:t>
            </a:r>
          </a:p>
          <a:p>
            <a:pPr>
              <a:lnSpc>
                <a:spcPct val="120000"/>
              </a:lnSpc>
            </a:pPr>
            <a:r>
              <a:rPr lang="en-US" sz="2400" dirty="0" smtClean="0"/>
              <a:t>	Standard IVA-			T. Vasconcellos/D. Miller</a:t>
            </a:r>
          </a:p>
          <a:p>
            <a:pPr>
              <a:lnSpc>
                <a:spcPct val="120000"/>
              </a:lnSpc>
            </a:pPr>
            <a:r>
              <a:rPr lang="en-US" sz="2400" dirty="0" smtClean="0"/>
              <a:t>	Standard IVB- 			T. </a:t>
            </a:r>
            <a:r>
              <a:rPr lang="en-US" sz="2400" dirty="0" err="1" smtClean="0"/>
              <a:t>Karas</a:t>
            </a:r>
            <a:endParaRPr lang="en-US" sz="2400" dirty="0"/>
          </a:p>
          <a:p>
            <a:pPr>
              <a:lnSpc>
                <a:spcPct val="120000"/>
              </a:lnSpc>
            </a:pPr>
            <a:r>
              <a:rPr lang="en-US" sz="2400" dirty="0" smtClean="0"/>
              <a:t>	Standard IVC-			</a:t>
            </a:r>
            <a:r>
              <a:rPr lang="en-US" sz="2400" dirty="0" err="1" smtClean="0"/>
              <a:t>T.Vasconcellos</a:t>
            </a:r>
            <a:r>
              <a:rPr lang="en-US" sz="2400" dirty="0" smtClean="0"/>
              <a:t>/ T. </a:t>
            </a:r>
            <a:r>
              <a:rPr lang="en-US" sz="2400" dirty="0" err="1" smtClean="0"/>
              <a:t>Karas</a:t>
            </a:r>
            <a:r>
              <a:rPr lang="en-US" sz="2400" dirty="0" smtClean="0"/>
              <a:t>/ District</a:t>
            </a:r>
          </a:p>
          <a:p>
            <a:pPr>
              <a:lnSpc>
                <a:spcPct val="120000"/>
              </a:lnSpc>
            </a:pPr>
            <a:r>
              <a:rPr lang="en-US" sz="2400" dirty="0" smtClean="0"/>
              <a:t>	Standard IVD-			T. Vasconcellos/ District</a:t>
            </a: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459391941"/>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descr="Rocky beach&#10;&#10;">
            <a:extLst>
              <a:ext uri="{FF2B5EF4-FFF2-40B4-BE49-F238E27FC236}">
                <a16:creationId xmlns="" xmlns:a16="http://schemas.microsoft.com/office/drawing/2014/main" id="{1D741830-4E4E-4CA5-B92A-047E598CB2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0" name="Group 9">
            <a:extLst>
              <a:ext uri="{FF2B5EF4-FFF2-40B4-BE49-F238E27FC236}">
                <a16:creationId xmlns="" xmlns:a16="http://schemas.microsoft.com/office/drawing/2014/main" id="{EF41A68A-8CD1-4105-B4EC-A56286CB0F4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25585" y="1062553"/>
            <a:ext cx="9162631" cy="5022573"/>
            <a:chOff x="1425585" y="1062553"/>
            <a:chExt cx="9162631" cy="5022573"/>
          </a:xfrm>
        </p:grpSpPr>
        <p:sp>
          <p:nvSpPr>
            <p:cNvPr id="11" name="Freeform 16">
              <a:extLst>
                <a:ext uri="{FF2B5EF4-FFF2-40B4-BE49-F238E27FC236}">
                  <a16:creationId xmlns="" xmlns:a16="http://schemas.microsoft.com/office/drawing/2014/main" id="{7B955F46-02E4-4A82-96F5-CBAFDD4A74F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425585" y="1062553"/>
              <a:ext cx="9162631" cy="5022573"/>
            </a:xfrm>
            <a:custGeom>
              <a:avLst/>
              <a:gdLst>
                <a:gd name="connsiteX0" fmla="*/ 7589084 w 7808159"/>
                <a:gd name="connsiteY0" fmla="*/ 3803605 h 4103960"/>
                <a:gd name="connsiteX1" fmla="*/ 7512884 w 7808159"/>
                <a:gd name="connsiteY1" fmla="*/ 3879805 h 4103960"/>
                <a:gd name="connsiteX2" fmla="*/ 7589084 w 7808159"/>
                <a:gd name="connsiteY2" fmla="*/ 3956005 h 4103960"/>
                <a:gd name="connsiteX3" fmla="*/ 7665284 w 7808159"/>
                <a:gd name="connsiteY3" fmla="*/ 3879805 h 4103960"/>
                <a:gd name="connsiteX4" fmla="*/ 7589084 w 7808159"/>
                <a:gd name="connsiteY4" fmla="*/ 3803605 h 4103960"/>
                <a:gd name="connsiteX5" fmla="*/ 197684 w 7808159"/>
                <a:gd name="connsiteY5" fmla="*/ 3803605 h 4103960"/>
                <a:gd name="connsiteX6" fmla="*/ 121484 w 7808159"/>
                <a:gd name="connsiteY6" fmla="*/ 3879805 h 4103960"/>
                <a:gd name="connsiteX7" fmla="*/ 197684 w 7808159"/>
                <a:gd name="connsiteY7" fmla="*/ 3956005 h 4103960"/>
                <a:gd name="connsiteX8" fmla="*/ 273884 w 7808159"/>
                <a:gd name="connsiteY8" fmla="*/ 3879805 h 4103960"/>
                <a:gd name="connsiteX9" fmla="*/ 197684 w 7808159"/>
                <a:gd name="connsiteY9" fmla="*/ 3803605 h 4103960"/>
                <a:gd name="connsiteX10" fmla="*/ 7604324 w 7808159"/>
                <a:gd name="connsiteY10" fmla="*/ 130765 h 4103960"/>
                <a:gd name="connsiteX11" fmla="*/ 7528124 w 7808159"/>
                <a:gd name="connsiteY11" fmla="*/ 206965 h 4103960"/>
                <a:gd name="connsiteX12" fmla="*/ 7604324 w 7808159"/>
                <a:gd name="connsiteY12" fmla="*/ 283165 h 4103960"/>
                <a:gd name="connsiteX13" fmla="*/ 7680524 w 7808159"/>
                <a:gd name="connsiteY13" fmla="*/ 206965 h 4103960"/>
                <a:gd name="connsiteX14" fmla="*/ 7604324 w 7808159"/>
                <a:gd name="connsiteY14" fmla="*/ 130765 h 4103960"/>
                <a:gd name="connsiteX15" fmla="*/ 197684 w 7808159"/>
                <a:gd name="connsiteY15" fmla="*/ 130765 h 4103960"/>
                <a:gd name="connsiteX16" fmla="*/ 121484 w 7808159"/>
                <a:gd name="connsiteY16" fmla="*/ 206965 h 4103960"/>
                <a:gd name="connsiteX17" fmla="*/ 197684 w 7808159"/>
                <a:gd name="connsiteY17" fmla="*/ 283165 h 4103960"/>
                <a:gd name="connsiteX18" fmla="*/ 273884 w 7808159"/>
                <a:gd name="connsiteY18" fmla="*/ 206965 h 4103960"/>
                <a:gd name="connsiteX19" fmla="*/ 197684 w 7808159"/>
                <a:gd name="connsiteY19" fmla="*/ 130765 h 4103960"/>
                <a:gd name="connsiteX20" fmla="*/ 0 w 7808159"/>
                <a:gd name="connsiteY20" fmla="*/ 0 h 4103960"/>
                <a:gd name="connsiteX21" fmla="*/ 7808159 w 7808159"/>
                <a:gd name="connsiteY21" fmla="*/ 0 h 4103960"/>
                <a:gd name="connsiteX22" fmla="*/ 7808159 w 7808159"/>
                <a:gd name="connsiteY22" fmla="*/ 4103960 h 4103960"/>
                <a:gd name="connsiteX23" fmla="*/ 0 w 7808159"/>
                <a:gd name="connsiteY23" fmla="*/ 4103960 h 41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08159" h="4103960">
                  <a:moveTo>
                    <a:pt x="7589084" y="3803605"/>
                  </a:moveTo>
                  <a:cubicBezTo>
                    <a:pt x="7547000" y="3803605"/>
                    <a:pt x="7512884" y="3837721"/>
                    <a:pt x="7512884" y="3879805"/>
                  </a:cubicBezTo>
                  <a:cubicBezTo>
                    <a:pt x="7512884" y="3921889"/>
                    <a:pt x="7547000" y="3956005"/>
                    <a:pt x="7589084" y="3956005"/>
                  </a:cubicBezTo>
                  <a:cubicBezTo>
                    <a:pt x="7631168" y="3956005"/>
                    <a:pt x="7665284" y="3921889"/>
                    <a:pt x="7665284" y="3879805"/>
                  </a:cubicBezTo>
                  <a:cubicBezTo>
                    <a:pt x="7665284" y="3837721"/>
                    <a:pt x="7631168" y="3803605"/>
                    <a:pt x="7589084" y="3803605"/>
                  </a:cubicBezTo>
                  <a:close/>
                  <a:moveTo>
                    <a:pt x="197684" y="3803605"/>
                  </a:moveTo>
                  <a:cubicBezTo>
                    <a:pt x="155600" y="3803605"/>
                    <a:pt x="121484" y="3837721"/>
                    <a:pt x="121484" y="3879805"/>
                  </a:cubicBezTo>
                  <a:cubicBezTo>
                    <a:pt x="121484" y="3921889"/>
                    <a:pt x="155600" y="3956005"/>
                    <a:pt x="197684" y="3956005"/>
                  </a:cubicBezTo>
                  <a:cubicBezTo>
                    <a:pt x="239768" y="3956005"/>
                    <a:pt x="273884" y="3921889"/>
                    <a:pt x="273884" y="3879805"/>
                  </a:cubicBezTo>
                  <a:cubicBezTo>
                    <a:pt x="273884" y="3837721"/>
                    <a:pt x="239768" y="3803605"/>
                    <a:pt x="197684" y="3803605"/>
                  </a:cubicBezTo>
                  <a:close/>
                  <a:moveTo>
                    <a:pt x="7604324" y="130765"/>
                  </a:moveTo>
                  <a:cubicBezTo>
                    <a:pt x="7562240" y="130765"/>
                    <a:pt x="7528124" y="164881"/>
                    <a:pt x="7528124" y="206965"/>
                  </a:cubicBezTo>
                  <a:cubicBezTo>
                    <a:pt x="7528124" y="249049"/>
                    <a:pt x="7562240" y="283165"/>
                    <a:pt x="7604324" y="283165"/>
                  </a:cubicBezTo>
                  <a:cubicBezTo>
                    <a:pt x="7646408" y="283165"/>
                    <a:pt x="7680524" y="249049"/>
                    <a:pt x="7680524" y="206965"/>
                  </a:cubicBezTo>
                  <a:cubicBezTo>
                    <a:pt x="7680524" y="164881"/>
                    <a:pt x="7646408" y="130765"/>
                    <a:pt x="7604324" y="130765"/>
                  </a:cubicBezTo>
                  <a:close/>
                  <a:moveTo>
                    <a:pt x="197684" y="130765"/>
                  </a:moveTo>
                  <a:cubicBezTo>
                    <a:pt x="155600" y="130765"/>
                    <a:pt x="121484" y="164881"/>
                    <a:pt x="121484" y="206965"/>
                  </a:cubicBezTo>
                  <a:cubicBezTo>
                    <a:pt x="121484" y="249049"/>
                    <a:pt x="155600" y="283165"/>
                    <a:pt x="197684" y="283165"/>
                  </a:cubicBezTo>
                  <a:cubicBezTo>
                    <a:pt x="239768" y="283165"/>
                    <a:pt x="273884" y="249049"/>
                    <a:pt x="273884" y="206965"/>
                  </a:cubicBezTo>
                  <a:cubicBezTo>
                    <a:pt x="273884" y="164881"/>
                    <a:pt x="239768" y="130765"/>
                    <a:pt x="197684" y="130765"/>
                  </a:cubicBezTo>
                  <a:close/>
                  <a:moveTo>
                    <a:pt x="0" y="0"/>
                  </a:moveTo>
                  <a:lnTo>
                    <a:pt x="7808159" y="0"/>
                  </a:lnTo>
                  <a:lnTo>
                    <a:pt x="7808159" y="4103960"/>
                  </a:lnTo>
                  <a:lnTo>
                    <a:pt x="0" y="4103960"/>
                  </a:lnTo>
                  <a:close/>
                </a:path>
              </a:pathLst>
            </a:custGeom>
            <a:blipFill dpi="0" rotWithShape="1">
              <a:blip r:embed="rId4">
                <a:alphaModFix amt="83000"/>
                <a:duotone>
                  <a:schemeClr val="bg2">
                    <a:shade val="45000"/>
                    <a:satMod val="135000"/>
                  </a:schemeClr>
                  <a:prstClr val="white"/>
                </a:duotone>
                <a:extLst/>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879775EF-026C-4E4A-873B-185915FB4FCF}"/>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2278995" y="1501257"/>
              <a:ext cx="7645811" cy="3928374"/>
              <a:chOff x="2278995" y="1501257"/>
              <a:chExt cx="7645811" cy="3928374"/>
            </a:xfrm>
          </p:grpSpPr>
          <p:sp>
            <p:nvSpPr>
              <p:cNvPr id="13" name="Donut 19">
                <a:extLst>
                  <a:ext uri="{FF2B5EF4-FFF2-40B4-BE49-F238E27FC236}">
                    <a16:creationId xmlns="" xmlns:a16="http://schemas.microsoft.com/office/drawing/2014/main" id="{400D0967-F02F-4275-8520-75D52A1DF66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77918"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21">
                <a:extLst>
                  <a:ext uri="{FF2B5EF4-FFF2-40B4-BE49-F238E27FC236}">
                    <a16:creationId xmlns="" xmlns:a16="http://schemas.microsoft.com/office/drawing/2014/main" id="{B4B16BA1-0F90-43DD-9D6C-6F196A15A3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73719" y="517472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22">
                <a:extLst>
                  <a:ext uri="{FF2B5EF4-FFF2-40B4-BE49-F238E27FC236}">
                    <a16:creationId xmlns="" xmlns:a16="http://schemas.microsoft.com/office/drawing/2014/main" id="{7B652CBC-3D51-4C0E-8DDE-2C4A49B387D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78995"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23">
                <a:extLst>
                  <a:ext uri="{FF2B5EF4-FFF2-40B4-BE49-F238E27FC236}">
                    <a16:creationId xmlns="" xmlns:a16="http://schemas.microsoft.com/office/drawing/2014/main" id="{3AFF0419-6554-4FDD-93AB-8A8C45FF5B0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78995" y="5182743"/>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Title 1">
            <a:extLst>
              <a:ext uri="{FF2B5EF4-FFF2-40B4-BE49-F238E27FC236}">
                <a16:creationId xmlns="" xmlns:a16="http://schemas.microsoft.com/office/drawing/2014/main" id="{D4774D57-151E-4936-9AF4-E70073D4EB30}"/>
              </a:ext>
            </a:extLst>
          </p:cNvPr>
          <p:cNvSpPr>
            <a:spLocks noGrp="1"/>
          </p:cNvSpPr>
          <p:nvPr>
            <p:ph type="ctrTitle"/>
          </p:nvPr>
        </p:nvSpPr>
        <p:spPr>
          <a:xfrm>
            <a:off x="2692398" y="1145486"/>
            <a:ext cx="6815669" cy="798209"/>
          </a:xfrm>
        </p:spPr>
        <p:txBody>
          <a:bodyPr>
            <a:noAutofit/>
          </a:bodyPr>
          <a:lstStyle/>
          <a:p>
            <a:r>
              <a:rPr lang="en-US" sz="3600" dirty="0" smtClean="0"/>
              <a:t>What’s Next? </a:t>
            </a:r>
            <a:endParaRPr lang="en-US" sz="3600" dirty="0"/>
          </a:p>
        </p:txBody>
      </p:sp>
      <p:sp>
        <p:nvSpPr>
          <p:cNvPr id="3" name="Subtitle 2">
            <a:extLst>
              <a:ext uri="{FF2B5EF4-FFF2-40B4-BE49-F238E27FC236}">
                <a16:creationId xmlns="" xmlns:a16="http://schemas.microsoft.com/office/drawing/2014/main" id="{C5370FC1-A32E-43A6-9E96-92974CB54F20}"/>
              </a:ext>
            </a:extLst>
          </p:cNvPr>
          <p:cNvSpPr>
            <a:spLocks noGrp="1"/>
          </p:cNvSpPr>
          <p:nvPr>
            <p:ph type="subTitle" idx="1"/>
          </p:nvPr>
        </p:nvSpPr>
        <p:spPr>
          <a:xfrm>
            <a:off x="2151339" y="2060316"/>
            <a:ext cx="8035121" cy="3268768"/>
          </a:xfrm>
        </p:spPr>
        <p:txBody>
          <a:bodyPr>
            <a:normAutofit fontScale="62500" lnSpcReduction="20000"/>
          </a:bodyPr>
          <a:lstStyle/>
          <a:p>
            <a:pPr marL="457200" indent="-457200" algn="l">
              <a:buClr>
                <a:schemeClr val="accent5">
                  <a:lumMod val="75000"/>
                </a:schemeClr>
              </a:buClr>
              <a:buAutoNum type="arabicPeriod"/>
            </a:pPr>
            <a:endParaRPr lang="en-US" sz="2200" dirty="0" smtClean="0"/>
          </a:p>
          <a:p>
            <a:pPr marL="457200" indent="-457200" algn="l">
              <a:buClr>
                <a:schemeClr val="accent5">
                  <a:lumMod val="75000"/>
                </a:schemeClr>
              </a:buClr>
              <a:buAutoNum type="arabicPeriod"/>
            </a:pPr>
            <a:r>
              <a:rPr lang="en-US" sz="3200" dirty="0" smtClean="0"/>
              <a:t>Sign up for a Standard team- We need classified Professionals &amp; Faculty on each Standard Section</a:t>
            </a:r>
          </a:p>
          <a:p>
            <a:pPr marL="457200" indent="-457200" algn="l">
              <a:buClr>
                <a:schemeClr val="accent5">
                  <a:lumMod val="75000"/>
                </a:schemeClr>
              </a:buClr>
              <a:buAutoNum type="arabicPeriod"/>
            </a:pPr>
            <a:r>
              <a:rPr lang="en-US" sz="3200" dirty="0" smtClean="0"/>
              <a:t>Attend a meeting for your Standard Subsection. We will hold trainings on what each standard is and the role of each team. </a:t>
            </a:r>
          </a:p>
          <a:p>
            <a:pPr marL="457200" indent="-457200" algn="l">
              <a:buClr>
                <a:schemeClr val="accent5">
                  <a:lumMod val="75000"/>
                </a:schemeClr>
              </a:buClr>
              <a:buAutoNum type="arabicPeriod"/>
            </a:pPr>
            <a:r>
              <a:rPr lang="en-US" sz="3200" dirty="0" smtClean="0"/>
              <a:t>Participate throughout the entire ISER process. </a:t>
            </a:r>
          </a:p>
          <a:p>
            <a:pPr marL="457200" indent="-457200" algn="l">
              <a:buClr>
                <a:schemeClr val="accent5">
                  <a:lumMod val="75000"/>
                </a:schemeClr>
              </a:buClr>
              <a:buAutoNum type="arabicPeriod"/>
            </a:pPr>
            <a:endParaRPr lang="en-US" dirty="0"/>
          </a:p>
          <a:p>
            <a:pPr marL="457200" indent="-457200" algn="l">
              <a:buClr>
                <a:schemeClr val="accent5">
                  <a:lumMod val="75000"/>
                </a:schemeClr>
              </a:buClr>
              <a:buAutoNum type="arabicPeriod"/>
            </a:pPr>
            <a:endParaRPr lang="en-US" dirty="0" smtClean="0"/>
          </a:p>
          <a:p>
            <a:pPr>
              <a:buClr>
                <a:schemeClr val="accent5">
                  <a:lumMod val="75000"/>
                </a:schemeClr>
              </a:buClr>
            </a:pPr>
            <a:r>
              <a:rPr lang="en-US" sz="3200" b="1" dirty="0" smtClean="0"/>
              <a:t>Contact VP Vasconcellos through email or sign up on the sign up sheet being passed around today.</a:t>
            </a:r>
          </a:p>
          <a:p>
            <a:pPr marL="457200" indent="-457200" algn="l">
              <a:buClr>
                <a:schemeClr val="accent5">
                  <a:lumMod val="75000"/>
                </a:schemeClr>
              </a:buClr>
              <a:buAutoNum type="arabicPeriod"/>
            </a:pPr>
            <a:endParaRPr lang="en-US" dirty="0" smtClean="0"/>
          </a:p>
          <a:p>
            <a:pPr marL="457200" indent="-457200" algn="l">
              <a:buAutoNum type="arabicPeriod"/>
            </a:pPr>
            <a:endParaRPr lang="en-US" dirty="0" smtClean="0"/>
          </a:p>
          <a:p>
            <a:endParaRPr lang="en-US" dirty="0"/>
          </a:p>
          <a:p>
            <a:pPr algn="r">
              <a:spcAft>
                <a:spcPts val="0"/>
              </a:spcAft>
            </a:pPr>
            <a:endParaRPr lang="en-US" sz="1400" dirty="0" smtClean="0"/>
          </a:p>
        </p:txBody>
      </p:sp>
      <p:cxnSp>
        <p:nvCxnSpPr>
          <p:cNvPr id="18" name="Straight Connector 17">
            <a:extLst>
              <a:ext uri="{FF2B5EF4-FFF2-40B4-BE49-F238E27FC236}">
                <a16:creationId xmlns="" xmlns:a16="http://schemas.microsoft.com/office/drawing/2014/main" id="{5F310D7E-8F1E-4C2F-8824-E43E043DD85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692399" y="3522131"/>
            <a:ext cx="6815668" cy="0"/>
          </a:xfrm>
          <a:prstGeom prst="line">
            <a:avLst/>
          </a:prstGeom>
          <a:ln>
            <a:no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0698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ell">
            <a:extLst>
              <a:ext uri="{FF2B5EF4-FFF2-40B4-BE49-F238E27FC236}">
                <a16:creationId xmlns="" xmlns:a16="http://schemas.microsoft.com/office/drawing/2014/main" id="{F3D62F01-3570-47E7-BD58-A33F86CA1459}"/>
              </a:ext>
            </a:extLst>
          </p:cNvPr>
          <p:cNvPicPr>
            <a:picLocks noChangeAspect="1"/>
          </p:cNvPicPr>
          <p:nvPr/>
        </p:nvPicPr>
        <p:blipFill rotWithShape="1">
          <a:blip r:embed="rId2" cstate="email">
            <a:alphaModFix amt="35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288" r="1" b="1"/>
          <a:stretch/>
        </p:blipFill>
        <p:spPr>
          <a:xfrm>
            <a:off x="503492" y="439628"/>
            <a:ext cx="11227442" cy="5883296"/>
          </a:xfrm>
          <a:prstGeom prst="rect">
            <a:avLst/>
          </a:prstGeom>
        </p:spPr>
      </p:pic>
      <p:sp>
        <p:nvSpPr>
          <p:cNvPr id="2" name="Title 1"/>
          <p:cNvSpPr>
            <a:spLocks noGrp="1"/>
          </p:cNvSpPr>
          <p:nvPr>
            <p:ph type="title"/>
          </p:nvPr>
        </p:nvSpPr>
        <p:spPr>
          <a:xfrm>
            <a:off x="1127509" y="1235934"/>
            <a:ext cx="9966142" cy="1371600"/>
          </a:xfrm>
        </p:spPr>
        <p:txBody>
          <a:bodyPr>
            <a:normAutofit/>
          </a:bodyPr>
          <a:lstStyle/>
          <a:p>
            <a:r>
              <a:rPr lang="en-US" sz="3600" dirty="0" smtClean="0"/>
              <a:t>ACCJC Mission Statement</a:t>
            </a:r>
            <a:endParaRPr lang="en-US" sz="3600" dirty="0"/>
          </a:p>
        </p:txBody>
      </p:sp>
      <p:sp>
        <p:nvSpPr>
          <p:cNvPr id="4" name="Text Placeholder 3"/>
          <p:cNvSpPr>
            <a:spLocks noGrp="1"/>
          </p:cNvSpPr>
          <p:nvPr>
            <p:ph type="body" sz="half" idx="2"/>
          </p:nvPr>
        </p:nvSpPr>
        <p:spPr>
          <a:xfrm>
            <a:off x="1295398" y="3255432"/>
            <a:ext cx="9228017" cy="2368322"/>
          </a:xfrm>
        </p:spPr>
        <p:txBody>
          <a:bodyPr/>
          <a:lstStyle/>
          <a:p>
            <a:pPr algn="l"/>
            <a:r>
              <a:rPr lang="en-US" sz="2400" dirty="0"/>
              <a:t>The Accrediting Commission for Community and Junior Colleges works with its member institutions to advance educational quality and student learning and achievement. This collaboration fosters institutional excellence and continuous improvement through innovation, self-analysis, peer review, and application of standards.</a:t>
            </a:r>
          </a:p>
          <a:p>
            <a:endParaRPr lang="en-US" dirty="0"/>
          </a:p>
        </p:txBody>
      </p:sp>
    </p:spTree>
    <p:extLst>
      <p:ext uri="{BB962C8B-B14F-4D97-AF65-F5344CB8AC3E}">
        <p14:creationId xmlns:p14="http://schemas.microsoft.com/office/powerpoint/2010/main" val="20244395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13" name="Picture 12" descr="Rocky beach&#10;&#10;">
            <a:extLst>
              <a:ext uri="{FF2B5EF4-FFF2-40B4-BE49-F238E27FC236}">
                <a16:creationId xmlns="" xmlns:a16="http://schemas.microsoft.com/office/drawing/2014/main" id="{1D741830-4E4E-4CA5-B92A-047E598CB2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26674" y="0"/>
            <a:ext cx="7565325" cy="6857999"/>
          </a:xfrm>
          <a:prstGeom prst="rect">
            <a:avLst/>
          </a:prstGeom>
        </p:spPr>
      </p:pic>
      <p:sp>
        <p:nvSpPr>
          <p:cNvPr id="10" name="Rectangle 9">
            <a:extLst>
              <a:ext uri="{FF2B5EF4-FFF2-40B4-BE49-F238E27FC236}">
                <a16:creationId xmlns="" xmlns:a16="http://schemas.microsoft.com/office/drawing/2014/main" id="{45F274D6-81B5-4350-AFD5-014504FF59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6F200E9-8116-4990-B241-6223D73CDEC5}"/>
              </a:ext>
            </a:extLst>
          </p:cNvPr>
          <p:cNvSpPr>
            <a:spLocks noGrp="1"/>
          </p:cNvSpPr>
          <p:nvPr>
            <p:ph type="title"/>
          </p:nvPr>
        </p:nvSpPr>
        <p:spPr>
          <a:xfrm>
            <a:off x="0" y="-1"/>
            <a:ext cx="4654296" cy="6857999"/>
          </a:xfr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a:noFill/>
          </a:ln>
        </p:spPr>
        <p:txBody>
          <a:bodyPr>
            <a:normAutofit/>
          </a:bodyPr>
          <a:lstStyle/>
          <a:p>
            <a:r>
              <a:rPr lang="en-US" b="1" dirty="0" smtClean="0">
                <a:solidFill>
                  <a:schemeClr val="tx1"/>
                </a:solidFill>
              </a:rPr>
              <a:t>ACCJC  </a:t>
            </a:r>
            <a:br>
              <a:rPr lang="en-US" b="1" dirty="0" smtClean="0">
                <a:solidFill>
                  <a:schemeClr val="tx1"/>
                </a:solidFill>
              </a:rPr>
            </a:br>
            <a:r>
              <a:rPr lang="en-US" b="1" dirty="0" smtClean="0">
                <a:solidFill>
                  <a:schemeClr val="tx1"/>
                </a:solidFill>
              </a:rPr>
              <a:t>Core Values</a:t>
            </a:r>
            <a:endParaRPr lang="en-US" b="1" dirty="0">
              <a:solidFill>
                <a:schemeClr val="tx1"/>
              </a:solidFill>
            </a:endParaRPr>
          </a:p>
        </p:txBody>
      </p:sp>
      <p:sp>
        <p:nvSpPr>
          <p:cNvPr id="12" name="Rectangle 11">
            <a:extLst>
              <a:ext uri="{FF2B5EF4-FFF2-40B4-BE49-F238E27FC236}">
                <a16:creationId xmlns="" xmlns:a16="http://schemas.microsoft.com/office/drawing/2014/main" id="{8D21268E-FF5E-4624-BB9D-B825216E9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4082" y="469900"/>
            <a:ext cx="6582982" cy="5918200"/>
          </a:xfrm>
          <a:prstGeom prst="rect">
            <a:avLst/>
          </a:prstGeom>
          <a:solidFill>
            <a:schemeClr val="bg1">
              <a:lumMod val="85000"/>
              <a:lumOff val="15000"/>
              <a:alpha val="43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92819B5D-60BA-4995-92D8-FC547E6048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9" name="Content Placeholder 3"/>
          <p:cNvSpPr txBox="1">
            <a:spLocks/>
          </p:cNvSpPr>
          <p:nvPr/>
        </p:nvSpPr>
        <p:spPr>
          <a:xfrm>
            <a:off x="5307164" y="669489"/>
            <a:ext cx="3886200" cy="326350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b="1" dirty="0" smtClean="0">
                <a:solidFill>
                  <a:schemeClr val="accent6">
                    <a:lumMod val="40000"/>
                    <a:lumOff val="60000"/>
                  </a:schemeClr>
                </a:solidFill>
              </a:rPr>
              <a:t>Integrity</a:t>
            </a:r>
          </a:p>
          <a:p>
            <a:pPr marL="0" indent="0" algn="ctr">
              <a:buFont typeface="Arial"/>
              <a:buNone/>
            </a:pPr>
            <a:endParaRPr lang="en-US" b="1" dirty="0" smtClean="0">
              <a:solidFill>
                <a:schemeClr val="accent6">
                  <a:lumMod val="40000"/>
                  <a:lumOff val="60000"/>
                </a:schemeClr>
              </a:solidFill>
            </a:endParaRPr>
          </a:p>
          <a:p>
            <a:pPr marL="0" indent="0" algn="ctr">
              <a:buFont typeface="Arial"/>
              <a:buNone/>
            </a:pPr>
            <a:r>
              <a:rPr lang="en-US" b="1" dirty="0" smtClean="0">
                <a:solidFill>
                  <a:schemeClr val="accent6">
                    <a:lumMod val="40000"/>
                    <a:lumOff val="60000"/>
                  </a:schemeClr>
                </a:solidFill>
              </a:rPr>
              <a:t>Quality Assurance</a:t>
            </a:r>
          </a:p>
          <a:p>
            <a:pPr marL="0" indent="0" algn="ctr">
              <a:buFont typeface="Arial"/>
              <a:buNone/>
            </a:pPr>
            <a:endParaRPr lang="en-US" b="1" dirty="0" smtClean="0">
              <a:solidFill>
                <a:schemeClr val="accent6">
                  <a:lumMod val="40000"/>
                  <a:lumOff val="60000"/>
                </a:schemeClr>
              </a:solidFill>
            </a:endParaRPr>
          </a:p>
          <a:p>
            <a:pPr marL="0" indent="0" algn="ctr">
              <a:buFont typeface="Arial"/>
              <a:buNone/>
            </a:pPr>
            <a:r>
              <a:rPr lang="en-US" b="1" dirty="0" smtClean="0">
                <a:solidFill>
                  <a:schemeClr val="accent6">
                    <a:lumMod val="40000"/>
                    <a:lumOff val="60000"/>
                  </a:schemeClr>
                </a:solidFill>
              </a:rPr>
              <a:t>Institutional Improvement</a:t>
            </a:r>
            <a:endParaRPr lang="en-US" b="1" dirty="0">
              <a:solidFill>
                <a:schemeClr val="accent6">
                  <a:lumMod val="40000"/>
                  <a:lumOff val="60000"/>
                </a:schemeClr>
              </a:solidFill>
            </a:endParaRPr>
          </a:p>
        </p:txBody>
      </p:sp>
      <p:sp>
        <p:nvSpPr>
          <p:cNvPr id="11" name="Content Placeholder 4"/>
          <p:cNvSpPr>
            <a:spLocks noGrp="1"/>
          </p:cNvSpPr>
          <p:nvPr>
            <p:ph sz="half" idx="4294967295"/>
          </p:nvPr>
        </p:nvSpPr>
        <p:spPr>
          <a:xfrm>
            <a:off x="7726559" y="3261080"/>
            <a:ext cx="3886200" cy="3263504"/>
          </a:xfrm>
          <a:prstGeom prst="rect">
            <a:avLst/>
          </a:prstGeom>
        </p:spPr>
        <p:txBody>
          <a:bodyPr>
            <a:normAutofit/>
          </a:bodyPr>
          <a:lstStyle/>
          <a:p>
            <a:pPr marL="0" indent="0" algn="ctr">
              <a:buNone/>
            </a:pPr>
            <a:r>
              <a:rPr lang="en-US" sz="2400" b="1" dirty="0" smtClean="0">
                <a:solidFill>
                  <a:srgbClr val="ADEBEB"/>
                </a:solidFill>
              </a:rPr>
              <a:t>Peer Review</a:t>
            </a:r>
          </a:p>
          <a:p>
            <a:pPr marL="0" indent="0" algn="ctr">
              <a:buNone/>
            </a:pPr>
            <a:endParaRPr lang="en-US" sz="2400" b="1" dirty="0" smtClean="0">
              <a:solidFill>
                <a:srgbClr val="ADEBEB"/>
              </a:solidFill>
            </a:endParaRPr>
          </a:p>
          <a:p>
            <a:pPr marL="0" indent="0" algn="ctr">
              <a:buNone/>
            </a:pPr>
            <a:r>
              <a:rPr lang="en-US" sz="2400" b="1" dirty="0" smtClean="0">
                <a:solidFill>
                  <a:srgbClr val="ADEBEB"/>
                </a:solidFill>
              </a:rPr>
              <a:t>Student Learning and </a:t>
            </a:r>
            <a:br>
              <a:rPr lang="en-US" sz="2400" b="1" dirty="0" smtClean="0">
                <a:solidFill>
                  <a:srgbClr val="ADEBEB"/>
                </a:solidFill>
              </a:rPr>
            </a:br>
            <a:r>
              <a:rPr lang="en-US" sz="2400" b="1" dirty="0" smtClean="0">
                <a:solidFill>
                  <a:srgbClr val="ADEBEB"/>
                </a:solidFill>
              </a:rPr>
              <a:t>Achievement</a:t>
            </a:r>
          </a:p>
          <a:p>
            <a:pPr marL="0" indent="0" algn="ctr">
              <a:buNone/>
            </a:pPr>
            <a:endParaRPr lang="en-US" sz="2400" b="1" dirty="0" smtClean="0">
              <a:solidFill>
                <a:srgbClr val="ADEBEB"/>
              </a:solidFill>
            </a:endParaRPr>
          </a:p>
          <a:p>
            <a:pPr marL="0" indent="0" algn="ctr">
              <a:buNone/>
            </a:pPr>
            <a:r>
              <a:rPr lang="en-US" sz="2400" b="1" dirty="0" smtClean="0">
                <a:solidFill>
                  <a:srgbClr val="ADEBEB"/>
                </a:solidFill>
              </a:rPr>
              <a:t>Collegiality</a:t>
            </a:r>
            <a:endParaRPr lang="en-US" sz="2400" b="1" dirty="0">
              <a:solidFill>
                <a:srgbClr val="ADEBEB"/>
              </a:solidFill>
            </a:endParaRPr>
          </a:p>
        </p:txBody>
      </p:sp>
    </p:spTree>
    <p:extLst>
      <p:ext uri="{BB962C8B-B14F-4D97-AF65-F5344CB8AC3E}">
        <p14:creationId xmlns:p14="http://schemas.microsoft.com/office/powerpoint/2010/main" val="1615059694"/>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E7FE386-0AC4-4C92-8682-5974010DA6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5E82424F-9EF6-458B-AA0B-38E32B55EE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4662" y="469900"/>
            <a:ext cx="11239500" cy="5918200"/>
          </a:xfrm>
          <a:prstGeom prst="rect">
            <a:avLst/>
          </a:prstGeom>
          <a:solidFill>
            <a:schemeClr val="accent6">
              <a:alpha val="57000"/>
            </a:schemeClr>
          </a:solidFill>
          <a:ln>
            <a:noFill/>
          </a:ln>
          <a:effectLst>
            <a:outerShdw blurRad="50800" dist="38100" dir="5400000" algn="t" rotWithShape="0">
              <a:prstClr val="black">
                <a:alpha val="40000"/>
              </a:prstClr>
            </a:outerShdw>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BE5AC547-57D3-460D-B42C-0504301E88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00" y="609600"/>
            <a:ext cx="10972800" cy="5638800"/>
          </a:xfrm>
          <a:prstGeom prst="rect">
            <a:avLst/>
          </a:prstGeom>
          <a:gradFill flip="none" rotWithShape="1">
            <a:gsLst>
              <a:gs pos="0">
                <a:schemeClr val="accent6">
                  <a:lumMod val="89000"/>
                  <a:alpha val="18000"/>
                </a:schemeClr>
              </a:gs>
              <a:gs pos="23000">
                <a:schemeClr val="accent6">
                  <a:lumMod val="89000"/>
                  <a:alpha val="18000"/>
                </a:schemeClr>
              </a:gs>
              <a:gs pos="69000">
                <a:schemeClr val="accent6">
                  <a:lumMod val="75000"/>
                  <a:alpha val="18000"/>
                </a:schemeClr>
              </a:gs>
              <a:gs pos="97000">
                <a:schemeClr val="accent6">
                  <a:lumMod val="70000"/>
                  <a:alpha val="18000"/>
                </a:schemeClr>
              </a:gs>
            </a:gsLst>
            <a:path path="circle">
              <a:fillToRect l="50000" t="50000" r="50000" b="50000"/>
            </a:path>
            <a:tileRect/>
          </a:gradFill>
          <a:ln w="15875" cap="flat">
            <a:no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21C7DE69-9246-4C6D-B903-F8ACF4C0E855}"/>
              </a:ext>
            </a:extLst>
          </p:cNvPr>
          <p:cNvSpPr>
            <a:spLocks noGrp="1"/>
          </p:cNvSpPr>
          <p:nvPr>
            <p:ph type="title"/>
          </p:nvPr>
        </p:nvSpPr>
        <p:spPr>
          <a:xfrm>
            <a:off x="1293814" y="802130"/>
            <a:ext cx="9601196" cy="1303867"/>
          </a:xfrm>
        </p:spPr>
        <p:txBody>
          <a:bodyPr>
            <a:normAutofit/>
          </a:bodyPr>
          <a:lstStyle/>
          <a:p>
            <a:r>
              <a:rPr lang="en-US" sz="5400" dirty="0" smtClean="0">
                <a:solidFill>
                  <a:srgbClr val="FFFFFF"/>
                </a:solidFill>
              </a:rPr>
              <a:t>What is Accreditation?</a:t>
            </a:r>
            <a:endParaRPr lang="en-US" sz="5400" dirty="0">
              <a:solidFill>
                <a:srgbClr val="FFFFFF"/>
              </a:solidFill>
            </a:endParaRPr>
          </a:p>
        </p:txBody>
      </p:sp>
      <p:sp>
        <p:nvSpPr>
          <p:cNvPr id="3" name="Content Placeholder 2"/>
          <p:cNvSpPr>
            <a:spLocks noGrp="1"/>
          </p:cNvSpPr>
          <p:nvPr>
            <p:ph idx="1"/>
          </p:nvPr>
        </p:nvSpPr>
        <p:spPr/>
        <p:txBody>
          <a:bodyPr/>
          <a:lstStyle/>
          <a:p>
            <a:r>
              <a:rPr lang="en-US" b="1" dirty="0"/>
              <a:t>A process</a:t>
            </a:r>
          </a:p>
          <a:p>
            <a:pPr marL="342900" lvl="1" indent="0">
              <a:buNone/>
            </a:pPr>
            <a:r>
              <a:rPr lang="en-US" dirty="0"/>
              <a:t>Quality Assurance</a:t>
            </a:r>
          </a:p>
          <a:p>
            <a:r>
              <a:rPr lang="en-US" b="1" dirty="0"/>
              <a:t>A status</a:t>
            </a:r>
          </a:p>
          <a:p>
            <a:pPr marL="342900" lvl="1" indent="0">
              <a:buNone/>
            </a:pPr>
            <a:r>
              <a:rPr lang="en-US" dirty="0"/>
              <a:t>Recognition of Quality</a:t>
            </a:r>
          </a:p>
          <a:p>
            <a:r>
              <a:rPr lang="en-US" b="1" dirty="0"/>
              <a:t>Who accredits?</a:t>
            </a:r>
          </a:p>
          <a:p>
            <a:pPr marL="342900" lvl="1" indent="0">
              <a:buNone/>
            </a:pPr>
            <a:r>
              <a:rPr lang="en-US" dirty="0"/>
              <a:t>We do!</a:t>
            </a:r>
            <a:br>
              <a:rPr lang="en-US" dirty="0"/>
            </a:br>
            <a:r>
              <a:rPr lang="en-US" dirty="0" smtClean="0"/>
              <a:t> Peers from community colleges across the State</a:t>
            </a:r>
            <a:endParaRPr lang="en-US" dirty="0"/>
          </a:p>
          <a:p>
            <a:endParaRPr lang="en-US" dirty="0"/>
          </a:p>
        </p:txBody>
      </p:sp>
      <p:pic>
        <p:nvPicPr>
          <p:cNvPr id="4" name="Picture 3"/>
          <p:cNvPicPr>
            <a:picLocks noChangeAspect="1"/>
          </p:cNvPicPr>
          <p:nvPr/>
        </p:nvPicPr>
        <p:blipFill>
          <a:blip r:embed="rId3"/>
          <a:stretch>
            <a:fillRect/>
          </a:stretch>
        </p:blipFill>
        <p:spPr>
          <a:xfrm>
            <a:off x="4354072" y="2954413"/>
            <a:ext cx="6820058" cy="1904821"/>
          </a:xfrm>
          <a:prstGeom prst="rect">
            <a:avLst/>
          </a:prstGeom>
        </p:spPr>
      </p:pic>
    </p:spTree>
    <p:extLst>
      <p:ext uri="{BB962C8B-B14F-4D97-AF65-F5344CB8AC3E}">
        <p14:creationId xmlns:p14="http://schemas.microsoft.com/office/powerpoint/2010/main" val="2026498351"/>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23" name="Picture 22" descr="Rocky beach&#10;&#10;">
            <a:extLst>
              <a:ext uri="{FF2B5EF4-FFF2-40B4-BE49-F238E27FC236}">
                <a16:creationId xmlns="" xmlns:a16="http://schemas.microsoft.com/office/drawing/2014/main" id="{1D741830-4E4E-4CA5-B92A-047E598CB2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26674" y="0"/>
            <a:ext cx="7565325" cy="6857999"/>
          </a:xfrm>
          <a:prstGeom prst="rect">
            <a:avLst/>
          </a:prstGeom>
        </p:spPr>
      </p:pic>
      <p:sp>
        <p:nvSpPr>
          <p:cNvPr id="8" name="Rectangle 7">
            <a:extLst>
              <a:ext uri="{FF2B5EF4-FFF2-40B4-BE49-F238E27FC236}">
                <a16:creationId xmlns="" xmlns:a16="http://schemas.microsoft.com/office/drawing/2014/main" id="{DA954E3F-C90F-4AED-8C5E-30BBC99870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85000"/>
              <a:lumOff val="1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5F274D6-81B5-4350-AFD5-014504FF59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6F200E9-8116-4990-B241-6223D73CDEC5}"/>
              </a:ext>
            </a:extLst>
          </p:cNvPr>
          <p:cNvSpPr>
            <a:spLocks noGrp="1"/>
          </p:cNvSpPr>
          <p:nvPr>
            <p:ph type="title"/>
          </p:nvPr>
        </p:nvSpPr>
        <p:spPr>
          <a:xfrm>
            <a:off x="0" y="-1"/>
            <a:ext cx="4654296" cy="6857999"/>
          </a:xfr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a:noFill/>
          </a:ln>
        </p:spPr>
        <p:txBody>
          <a:bodyPr>
            <a:normAutofit fontScale="90000"/>
          </a:bodyPr>
          <a:lstStyle/>
          <a:p>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a:solidFill>
                  <a:schemeClr val="tx1"/>
                </a:solidFill>
              </a:rPr>
              <a:t/>
            </a:r>
            <a:br>
              <a:rPr lang="en-US" sz="4000" dirty="0">
                <a:solidFill>
                  <a:schemeClr val="tx1"/>
                </a:solidFill>
              </a:rPr>
            </a:br>
            <a:r>
              <a:rPr lang="en-US" sz="4000" dirty="0" smtClean="0">
                <a:solidFill>
                  <a:schemeClr val="tx1"/>
                </a:solidFill>
              </a:rPr>
              <a:t/>
            </a:r>
            <a:br>
              <a:rPr lang="en-US" sz="4000" dirty="0" smtClean="0">
                <a:solidFill>
                  <a:schemeClr val="tx1"/>
                </a:solidFill>
              </a:rPr>
            </a:br>
            <a:r>
              <a:rPr lang="en-US" sz="4000" dirty="0">
                <a:solidFill>
                  <a:schemeClr val="tx1"/>
                </a:solidFill>
              </a:rPr>
              <a:t/>
            </a:r>
            <a:br>
              <a:rPr lang="en-US" sz="4000" dirty="0">
                <a:solidFill>
                  <a:schemeClr val="tx1"/>
                </a:solidFill>
              </a:rPr>
            </a:br>
            <a:r>
              <a:rPr lang="en-US" sz="4000" dirty="0" smtClean="0">
                <a:solidFill>
                  <a:schemeClr val="tx1"/>
                </a:solidFill>
              </a:rPr>
              <a:t/>
            </a:r>
            <a:br>
              <a:rPr lang="en-US" sz="4000" dirty="0" smtClean="0">
                <a:solidFill>
                  <a:schemeClr val="tx1"/>
                </a:solidFill>
              </a:rPr>
            </a:br>
            <a:r>
              <a:rPr lang="en-US" sz="4000" dirty="0">
                <a:solidFill>
                  <a:schemeClr val="tx1"/>
                </a:solidFill>
              </a:rPr>
              <a:t/>
            </a:r>
            <a:br>
              <a:rPr lang="en-US" sz="4000" dirty="0">
                <a:solidFill>
                  <a:schemeClr val="tx1"/>
                </a:solidFill>
              </a:rPr>
            </a:br>
            <a:r>
              <a:rPr lang="en-US" sz="4000" dirty="0" smtClean="0">
                <a:solidFill>
                  <a:schemeClr val="tx1"/>
                </a:solidFill>
              </a:rPr>
              <a:t/>
            </a:r>
            <a:br>
              <a:rPr lang="en-US" sz="4000" dirty="0" smtClean="0">
                <a:solidFill>
                  <a:schemeClr val="tx1"/>
                </a:solidFill>
              </a:rPr>
            </a:br>
            <a:r>
              <a:rPr lang="en-US" sz="4000" b="1" dirty="0" smtClean="0">
                <a:solidFill>
                  <a:schemeClr val="tx1"/>
                </a:solidFill>
              </a:rPr>
              <a:t>The Dual Purpose of Accreditation</a:t>
            </a:r>
            <a:r>
              <a:rPr lang="en-US" b="1" dirty="0" smtClean="0">
                <a:solidFill>
                  <a:schemeClr val="tx1"/>
                </a:solidFill>
              </a:rPr>
              <a:t/>
            </a:r>
            <a:br>
              <a:rPr lang="en-US" b="1" dirty="0" smtClean="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14" name="Rectangle 13">
            <a:extLst>
              <a:ext uri="{FF2B5EF4-FFF2-40B4-BE49-F238E27FC236}">
                <a16:creationId xmlns="" xmlns:a16="http://schemas.microsoft.com/office/drawing/2014/main" id="{92819B5D-60BA-4995-92D8-FC547E6048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pic>
        <p:nvPicPr>
          <p:cNvPr id="13" name="Picture 2" descr="C:\Users\sreynolds\AppData\Local\Microsoft\Windows\INetCache\IE\QOXULKMY\432px-DNA_simple.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735" y="609024"/>
            <a:ext cx="1673564" cy="553304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4"/>
          <p:cNvSpPr>
            <a:spLocks noGrp="1"/>
          </p:cNvSpPr>
          <p:nvPr>
            <p:ph sz="half" idx="4294967295"/>
          </p:nvPr>
        </p:nvSpPr>
        <p:spPr>
          <a:xfrm>
            <a:off x="5256517" y="2254587"/>
            <a:ext cx="2878129" cy="2763441"/>
          </a:xfrm>
          <a:prstGeom prst="rect">
            <a:avLst/>
          </a:prstGeom>
        </p:spPr>
        <p:txBody>
          <a:bodyPr/>
          <a:lstStyle/>
          <a:p>
            <a:pPr marL="0" indent="0">
              <a:buNone/>
            </a:pPr>
            <a:r>
              <a:rPr lang="en-US" b="1" dirty="0" smtClean="0">
                <a:solidFill>
                  <a:srgbClr val="ADEBEB"/>
                </a:solidFill>
              </a:rPr>
              <a:t>Compliance</a:t>
            </a:r>
          </a:p>
          <a:p>
            <a:r>
              <a:rPr lang="en-US" sz="2000" dirty="0" smtClean="0"/>
              <a:t>Standards</a:t>
            </a:r>
            <a:endParaRPr lang="en-US" sz="2000" dirty="0" smtClean="0"/>
          </a:p>
          <a:p>
            <a:r>
              <a:rPr lang="en-US" sz="2000" dirty="0" smtClean="0"/>
              <a:t>Define academic quality and institutional quality</a:t>
            </a:r>
          </a:p>
          <a:p>
            <a:r>
              <a:rPr lang="en-US" sz="2000" dirty="0" smtClean="0"/>
              <a:t>Benchmarks </a:t>
            </a:r>
          </a:p>
          <a:p>
            <a:endParaRPr lang="en-US" dirty="0"/>
          </a:p>
        </p:txBody>
      </p:sp>
      <p:sp>
        <p:nvSpPr>
          <p:cNvPr id="16" name="Content Placeholder 6"/>
          <p:cNvSpPr>
            <a:spLocks noGrp="1"/>
          </p:cNvSpPr>
          <p:nvPr>
            <p:ph sz="quarter" idx="4294967295"/>
          </p:nvPr>
        </p:nvSpPr>
        <p:spPr>
          <a:xfrm>
            <a:off x="9060181" y="2189797"/>
            <a:ext cx="3279523" cy="2763441"/>
          </a:xfrm>
          <a:prstGeom prst="rect">
            <a:avLst/>
          </a:prstGeom>
        </p:spPr>
        <p:txBody>
          <a:bodyPr/>
          <a:lstStyle/>
          <a:p>
            <a:pPr marL="0" indent="0">
              <a:buNone/>
            </a:pPr>
            <a:r>
              <a:rPr lang="en-US" b="1" dirty="0" smtClean="0">
                <a:solidFill>
                  <a:srgbClr val="ADEBEB"/>
                </a:solidFill>
              </a:rPr>
              <a:t>Improvement</a:t>
            </a:r>
          </a:p>
          <a:p>
            <a:r>
              <a:rPr lang="en-US" sz="2000" dirty="0" smtClean="0"/>
              <a:t>Standards</a:t>
            </a:r>
            <a:endParaRPr lang="en-US" sz="2000" dirty="0" smtClean="0"/>
          </a:p>
          <a:p>
            <a:r>
              <a:rPr lang="en-US" sz="2000" dirty="0" smtClean="0"/>
              <a:t>Academic quality and institutional quality</a:t>
            </a:r>
          </a:p>
          <a:p>
            <a:r>
              <a:rPr lang="en-US" sz="2000" dirty="0" smtClean="0"/>
              <a:t>Raising the bar</a:t>
            </a:r>
          </a:p>
          <a:p>
            <a:pPr>
              <a:buSzPct val="65000"/>
              <a:buFont typeface="Wingdings" panose="05000000000000000000" pitchFamily="2" charset="2"/>
              <a:buChar char=""/>
            </a:pPr>
            <a:r>
              <a:rPr lang="en-US" sz="2000" dirty="0" smtClean="0"/>
              <a:t>Student </a:t>
            </a:r>
            <a:r>
              <a:rPr lang="en-US" sz="2000" dirty="0"/>
              <a:t>achievement </a:t>
            </a:r>
            <a:r>
              <a:rPr lang="en-US" sz="2000" dirty="0" smtClean="0"/>
              <a:t>      and </a:t>
            </a:r>
            <a:r>
              <a:rPr lang="en-US" sz="2000" dirty="0"/>
              <a:t>outcomes</a:t>
            </a:r>
          </a:p>
          <a:p>
            <a:endParaRPr lang="en-US" dirty="0"/>
          </a:p>
        </p:txBody>
      </p:sp>
      <p:sp>
        <p:nvSpPr>
          <p:cNvPr id="17" name="TextBox 16"/>
          <p:cNvSpPr txBox="1"/>
          <p:nvPr/>
        </p:nvSpPr>
        <p:spPr>
          <a:xfrm>
            <a:off x="8303935" y="1007379"/>
            <a:ext cx="248786" cy="276999"/>
          </a:xfrm>
          <a:prstGeom prst="rect">
            <a:avLst/>
          </a:prstGeom>
          <a:noFill/>
        </p:spPr>
        <p:txBody>
          <a:bodyPr wrap="none" rtlCol="0">
            <a:spAutoFit/>
          </a:bodyPr>
          <a:lstStyle/>
          <a:p>
            <a:pPr algn="ctr"/>
            <a:r>
              <a:rPr lang="en-US" sz="1200" dirty="0" smtClean="0">
                <a:solidFill>
                  <a:srgbClr val="00B050"/>
                </a:solidFill>
                <a:latin typeface="Cooper Black" panose="0208090404030B020404" pitchFamily="18" charset="0"/>
              </a:rPr>
              <a:t>I</a:t>
            </a:r>
          </a:p>
        </p:txBody>
      </p:sp>
      <p:sp>
        <p:nvSpPr>
          <p:cNvPr id="18" name="TextBox 17"/>
          <p:cNvSpPr txBox="1"/>
          <p:nvPr/>
        </p:nvSpPr>
        <p:spPr>
          <a:xfrm>
            <a:off x="8307636" y="1315274"/>
            <a:ext cx="312906" cy="276999"/>
          </a:xfrm>
          <a:prstGeom prst="rect">
            <a:avLst/>
          </a:prstGeom>
          <a:noFill/>
        </p:spPr>
        <p:txBody>
          <a:bodyPr wrap="none" rtlCol="0">
            <a:spAutoFit/>
          </a:bodyPr>
          <a:lstStyle/>
          <a:p>
            <a:pPr algn="ctr"/>
            <a:r>
              <a:rPr lang="en-US" sz="1200" dirty="0" smtClean="0">
                <a:solidFill>
                  <a:srgbClr val="00B050"/>
                </a:solidFill>
                <a:latin typeface="Cooper Black" panose="0208090404030B020404" pitchFamily="18" charset="0"/>
              </a:rPr>
              <a:t>II</a:t>
            </a:r>
            <a:endParaRPr lang="en-US" sz="1200" dirty="0" smtClean="0">
              <a:solidFill>
                <a:srgbClr val="00B050"/>
              </a:solidFill>
              <a:latin typeface="Cooper Black" panose="0208090404030B020404" pitchFamily="18" charset="0"/>
            </a:endParaRPr>
          </a:p>
        </p:txBody>
      </p:sp>
      <p:sp>
        <p:nvSpPr>
          <p:cNvPr id="19" name="TextBox 18"/>
          <p:cNvSpPr txBox="1"/>
          <p:nvPr/>
        </p:nvSpPr>
        <p:spPr>
          <a:xfrm>
            <a:off x="8259499" y="1610212"/>
            <a:ext cx="377026" cy="276999"/>
          </a:xfrm>
          <a:prstGeom prst="rect">
            <a:avLst/>
          </a:prstGeom>
          <a:noFill/>
        </p:spPr>
        <p:txBody>
          <a:bodyPr wrap="none" rtlCol="0">
            <a:spAutoFit/>
          </a:bodyPr>
          <a:lstStyle/>
          <a:p>
            <a:pPr algn="ctr"/>
            <a:r>
              <a:rPr lang="en-US" sz="1200" dirty="0" smtClean="0">
                <a:solidFill>
                  <a:srgbClr val="00B050"/>
                </a:solidFill>
                <a:latin typeface="Cooper Black" panose="0208090404030B020404" pitchFamily="18" charset="0"/>
              </a:rPr>
              <a:t>III</a:t>
            </a:r>
            <a:endParaRPr lang="en-US" sz="1200" dirty="0" smtClean="0">
              <a:solidFill>
                <a:srgbClr val="00B050"/>
              </a:solidFill>
              <a:latin typeface="Cooper Black" panose="0208090404030B020404" pitchFamily="18" charset="0"/>
            </a:endParaRPr>
          </a:p>
        </p:txBody>
      </p:sp>
      <p:sp>
        <p:nvSpPr>
          <p:cNvPr id="20" name="TextBox 19"/>
          <p:cNvSpPr txBox="1"/>
          <p:nvPr/>
        </p:nvSpPr>
        <p:spPr>
          <a:xfrm>
            <a:off x="8330437" y="2309942"/>
            <a:ext cx="312906" cy="276999"/>
          </a:xfrm>
          <a:prstGeom prst="rect">
            <a:avLst/>
          </a:prstGeom>
          <a:noFill/>
        </p:spPr>
        <p:txBody>
          <a:bodyPr wrap="none" rtlCol="0">
            <a:spAutoFit/>
          </a:bodyPr>
          <a:lstStyle/>
          <a:p>
            <a:pPr algn="ctr"/>
            <a:r>
              <a:rPr lang="en-US" sz="1200" dirty="0" smtClean="0">
                <a:solidFill>
                  <a:srgbClr val="00B050"/>
                </a:solidFill>
                <a:latin typeface="Cooper Black" panose="0208090404030B020404" pitchFamily="18" charset="0"/>
              </a:rPr>
              <a:t>II</a:t>
            </a:r>
            <a:endParaRPr lang="en-US" sz="1200" dirty="0" smtClean="0">
              <a:solidFill>
                <a:srgbClr val="00B050"/>
              </a:solidFill>
              <a:latin typeface="Cooper Black" panose="0208090404030B020404" pitchFamily="18" charset="0"/>
            </a:endParaRPr>
          </a:p>
        </p:txBody>
      </p:sp>
      <p:sp>
        <p:nvSpPr>
          <p:cNvPr id="21" name="TextBox 20"/>
          <p:cNvSpPr txBox="1"/>
          <p:nvPr/>
        </p:nvSpPr>
        <p:spPr>
          <a:xfrm>
            <a:off x="8269340" y="2604880"/>
            <a:ext cx="377026" cy="276999"/>
          </a:xfrm>
          <a:prstGeom prst="rect">
            <a:avLst/>
          </a:prstGeom>
          <a:noFill/>
        </p:spPr>
        <p:txBody>
          <a:bodyPr wrap="none" rtlCol="0">
            <a:spAutoFit/>
          </a:bodyPr>
          <a:lstStyle/>
          <a:p>
            <a:pPr algn="ctr"/>
            <a:r>
              <a:rPr lang="en-US" sz="1200" dirty="0" smtClean="0">
                <a:solidFill>
                  <a:srgbClr val="00B050"/>
                </a:solidFill>
                <a:latin typeface="Cooper Black" panose="0208090404030B020404" pitchFamily="18" charset="0"/>
              </a:rPr>
              <a:t>III</a:t>
            </a:r>
            <a:endParaRPr lang="en-US" sz="1200" dirty="0" smtClean="0">
              <a:solidFill>
                <a:srgbClr val="00B050"/>
              </a:solidFill>
              <a:latin typeface="Cooper Black" panose="0208090404030B020404" pitchFamily="18" charset="0"/>
            </a:endParaRPr>
          </a:p>
        </p:txBody>
      </p:sp>
      <p:sp>
        <p:nvSpPr>
          <p:cNvPr id="22" name="TextBox 21"/>
          <p:cNvSpPr txBox="1"/>
          <p:nvPr/>
        </p:nvSpPr>
        <p:spPr>
          <a:xfrm>
            <a:off x="8259498" y="2880092"/>
            <a:ext cx="377026" cy="276999"/>
          </a:xfrm>
          <a:prstGeom prst="rect">
            <a:avLst/>
          </a:prstGeom>
          <a:noFill/>
        </p:spPr>
        <p:txBody>
          <a:bodyPr wrap="none" rtlCol="0">
            <a:spAutoFit/>
          </a:bodyPr>
          <a:lstStyle/>
          <a:p>
            <a:pPr algn="ctr"/>
            <a:r>
              <a:rPr lang="en-US" sz="1200" dirty="0" smtClean="0">
                <a:solidFill>
                  <a:srgbClr val="00B050"/>
                </a:solidFill>
                <a:latin typeface="Cooper Black" panose="0208090404030B020404" pitchFamily="18" charset="0"/>
              </a:rPr>
              <a:t>IV</a:t>
            </a:r>
            <a:endParaRPr lang="en-US" sz="1200" dirty="0" smtClean="0">
              <a:solidFill>
                <a:srgbClr val="00B050"/>
              </a:solidFill>
              <a:latin typeface="Cooper Black" panose="0208090404030B020404" pitchFamily="18" charset="0"/>
            </a:endParaRPr>
          </a:p>
        </p:txBody>
      </p:sp>
    </p:spTree>
    <p:extLst>
      <p:ext uri="{BB962C8B-B14F-4D97-AF65-F5344CB8AC3E}">
        <p14:creationId xmlns:p14="http://schemas.microsoft.com/office/powerpoint/2010/main" val="4083933880"/>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1" name="Picture 10" descr="Rocky beach&#10;&#10;">
            <a:extLst>
              <a:ext uri="{FF2B5EF4-FFF2-40B4-BE49-F238E27FC236}">
                <a16:creationId xmlns="" xmlns:a16="http://schemas.microsoft.com/office/drawing/2014/main" id="{1D741830-4E4E-4CA5-B92A-047E598CB2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26675" y="0"/>
            <a:ext cx="7565325" cy="6857999"/>
          </a:xfrm>
          <a:prstGeom prst="rect">
            <a:avLst/>
          </a:prstGeom>
        </p:spPr>
      </p:pic>
      <p:pic>
        <p:nvPicPr>
          <p:cNvPr id="9" name="Picture 8" descr="Rocky beach&#10;&#10;">
            <a:extLst>
              <a:ext uri="{FF2B5EF4-FFF2-40B4-BE49-F238E27FC236}">
                <a16:creationId xmlns="" xmlns:a16="http://schemas.microsoft.com/office/drawing/2014/main" id="{1D741830-4E4E-4CA5-B92A-047E598CB2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26674" y="0"/>
            <a:ext cx="7565325" cy="6857999"/>
          </a:xfrm>
          <a:prstGeom prst="rect">
            <a:avLst/>
          </a:prstGeom>
        </p:spPr>
      </p:pic>
      <p:sp useBgFill="1">
        <p:nvSpPr>
          <p:cNvPr id="8" name="Rectangle 7">
            <a:extLst>
              <a:ext uri="{FF2B5EF4-FFF2-40B4-BE49-F238E27FC236}">
                <a16:creationId xmlns="" xmlns:a16="http://schemas.microsoft.com/office/drawing/2014/main" id="{C44B17FE-2E14-47B6-B5A8-4363DE7695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14E53280-E6EB-47D2-B0BB-78B772DC4B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4663" y="469900"/>
            <a:ext cx="3695002" cy="5918200"/>
          </a:xfrm>
          <a:prstGeom prst="rect">
            <a:avLst/>
          </a:prstGeom>
          <a:solidFill>
            <a:schemeClr val="accent6">
              <a:lumMod val="75000"/>
              <a:alpha val="68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E44C4738-31FA-4AA4-9D3A-9B0F0B1F5F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21C7DE69-9246-4C6D-B903-F8ACF4C0E855}"/>
              </a:ext>
            </a:extLst>
          </p:cNvPr>
          <p:cNvSpPr>
            <a:spLocks noGrp="1"/>
          </p:cNvSpPr>
          <p:nvPr>
            <p:ph type="title"/>
          </p:nvPr>
        </p:nvSpPr>
        <p:spPr>
          <a:xfrm>
            <a:off x="952108" y="954756"/>
            <a:ext cx="2730414" cy="4946003"/>
          </a:xfrm>
        </p:spPr>
        <p:txBody>
          <a:bodyPr>
            <a:normAutofit/>
          </a:bodyPr>
          <a:lstStyle/>
          <a:p>
            <a:r>
              <a:rPr lang="en-US" sz="3600" dirty="0" smtClean="0">
                <a:solidFill>
                  <a:srgbClr val="FFFFFF"/>
                </a:solidFill>
              </a:rPr>
              <a:t>What We Should Know About The Standards</a:t>
            </a:r>
            <a:endParaRPr lang="en-US" sz="3600" dirty="0">
              <a:solidFill>
                <a:srgbClr val="FFFFFF"/>
              </a:solidFill>
            </a:endParaRPr>
          </a:p>
        </p:txBody>
      </p:sp>
      <p:graphicFrame>
        <p:nvGraphicFramePr>
          <p:cNvPr id="7" name="Content Placeholder 6" descr="SmartArt">
            <a:extLst>
              <a:ext uri="{FF2B5EF4-FFF2-40B4-BE49-F238E27FC236}">
                <a16:creationId xmlns="" xmlns:a16="http://schemas.microsoft.com/office/drawing/2014/main" id="{B2E1BEE4-C00C-453D-A483-736EC14BB2D3}"/>
              </a:ext>
            </a:extLst>
          </p:cNvPr>
          <p:cNvGraphicFramePr>
            <a:graphicFrameLocks noGrp="1"/>
          </p:cNvGraphicFramePr>
          <p:nvPr>
            <p:ph idx="1"/>
            <p:extLst>
              <p:ext uri="{D42A27DB-BD31-4B8C-83A1-F6EECF244321}">
                <p14:modId xmlns:p14="http://schemas.microsoft.com/office/powerpoint/2010/main" val="3432321083"/>
              </p:ext>
            </p:extLst>
          </p:nvPr>
        </p:nvGraphicFramePr>
        <p:xfrm>
          <a:off x="4691474" y="119863"/>
          <a:ext cx="7322328" cy="6608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72774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ell">
            <a:extLst>
              <a:ext uri="{FF2B5EF4-FFF2-40B4-BE49-F238E27FC236}">
                <a16:creationId xmlns="" xmlns:a16="http://schemas.microsoft.com/office/drawing/2014/main" id="{F3D62F01-3570-47E7-BD58-A33F86CA1459}"/>
              </a:ext>
            </a:extLst>
          </p:cNvPr>
          <p:cNvPicPr>
            <a:picLocks noChangeAspect="1"/>
          </p:cNvPicPr>
          <p:nvPr/>
        </p:nvPicPr>
        <p:blipFill rotWithShape="1">
          <a:blip r:embed="rId2" cstate="email">
            <a:alphaModFix amt="3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288" r="1" b="1"/>
          <a:stretch/>
        </p:blipFill>
        <p:spPr>
          <a:xfrm>
            <a:off x="503492" y="439628"/>
            <a:ext cx="11227442" cy="5883296"/>
          </a:xfrm>
          <a:prstGeom prst="rect">
            <a:avLst/>
          </a:prstGeom>
        </p:spPr>
      </p:pic>
      <p:sp>
        <p:nvSpPr>
          <p:cNvPr id="2" name="Title 1"/>
          <p:cNvSpPr>
            <a:spLocks noGrp="1"/>
          </p:cNvSpPr>
          <p:nvPr>
            <p:ph type="title"/>
          </p:nvPr>
        </p:nvSpPr>
        <p:spPr>
          <a:xfrm>
            <a:off x="1088629" y="510289"/>
            <a:ext cx="9966142" cy="681844"/>
          </a:xfrm>
        </p:spPr>
        <p:txBody>
          <a:bodyPr>
            <a:normAutofit/>
          </a:bodyPr>
          <a:lstStyle/>
          <a:p>
            <a:r>
              <a:rPr lang="en-US" sz="3600" dirty="0"/>
              <a:t>Institutional Self Evaluation and Report Process</a:t>
            </a:r>
          </a:p>
        </p:txBody>
      </p:sp>
      <p:sp>
        <p:nvSpPr>
          <p:cNvPr id="6" name="Content Placeholder 2"/>
          <p:cNvSpPr txBox="1">
            <a:spLocks/>
          </p:cNvSpPr>
          <p:nvPr/>
        </p:nvSpPr>
        <p:spPr>
          <a:xfrm>
            <a:off x="1484001" y="1347628"/>
            <a:ext cx="4322022" cy="4872193"/>
          </a:xfrm>
          <a:prstGeom prst="roundRect">
            <a:avLst>
              <a:gd name="adj" fmla="val 0"/>
            </a:avLst>
          </a:prstGeom>
          <a:ln w="57150" cmpd="thickThin">
            <a:noFill/>
            <a:miter lim="800000"/>
          </a:ln>
          <a:effectLst>
            <a:innerShdw blurRad="57150" dist="38100" dir="14460000">
              <a:srgbClr val="000000">
                <a:alpha val="70000"/>
              </a:srgbClr>
            </a:inn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9pPr>
          </a:lstStyle>
          <a:p>
            <a:pPr algn="l"/>
            <a:r>
              <a:rPr lang="en-US" sz="2400" b="1" i="1" dirty="0" smtClean="0"/>
              <a:t>Steps of the Process:</a:t>
            </a:r>
          </a:p>
          <a:p>
            <a:pPr marL="514350" indent="-514350" algn="l">
              <a:buFont typeface="Arial"/>
              <a:buChar char="•"/>
            </a:pPr>
            <a:r>
              <a:rPr lang="en-US" sz="2400" dirty="0" smtClean="0"/>
              <a:t>Determine leaders.</a:t>
            </a:r>
          </a:p>
          <a:p>
            <a:pPr marL="514350" indent="-514350" algn="l">
              <a:buFont typeface="Arial"/>
              <a:buChar char="•"/>
            </a:pPr>
            <a:r>
              <a:rPr lang="en-US" sz="2400" dirty="0" smtClean="0"/>
              <a:t>Plan backward.</a:t>
            </a:r>
          </a:p>
          <a:p>
            <a:pPr marL="514350" indent="-514350" algn="l">
              <a:buFont typeface="Arial"/>
              <a:buChar char="•"/>
            </a:pPr>
            <a:r>
              <a:rPr lang="en-US" sz="2400" dirty="0" smtClean="0"/>
              <a:t>Invite others.</a:t>
            </a:r>
          </a:p>
          <a:p>
            <a:pPr marL="514350" indent="-514350" algn="l">
              <a:buFont typeface="Arial"/>
              <a:buChar char="•"/>
            </a:pPr>
            <a:r>
              <a:rPr lang="en-US" sz="2400" dirty="0" smtClean="0"/>
              <a:t>Assign teams</a:t>
            </a:r>
            <a:br>
              <a:rPr lang="en-US" sz="2400" dirty="0" smtClean="0"/>
            </a:br>
            <a:r>
              <a:rPr lang="en-US" sz="2400" dirty="0" smtClean="0"/>
              <a:t>Discuss Standards.</a:t>
            </a:r>
          </a:p>
          <a:p>
            <a:pPr marL="514350" indent="-514350" algn="l">
              <a:buFont typeface="Arial"/>
              <a:buChar char="•"/>
            </a:pPr>
            <a:r>
              <a:rPr lang="en-US" sz="2400" dirty="0" smtClean="0"/>
              <a:t>Gather evidence.</a:t>
            </a:r>
          </a:p>
          <a:p>
            <a:pPr marL="514350" indent="-514350" algn="l">
              <a:buFont typeface="Arial"/>
              <a:buChar char="•"/>
            </a:pPr>
            <a:r>
              <a:rPr lang="en-US" sz="2400" dirty="0" smtClean="0"/>
              <a:t>Draft sections.</a:t>
            </a:r>
          </a:p>
          <a:p>
            <a:pPr algn="l"/>
            <a:endParaRPr lang="en-US" dirty="0" smtClean="0"/>
          </a:p>
          <a:p>
            <a:endParaRPr lang="en-US" dirty="0"/>
          </a:p>
        </p:txBody>
      </p:sp>
      <p:sp>
        <p:nvSpPr>
          <p:cNvPr id="7" name="Content Placeholder 3"/>
          <p:cNvSpPr txBox="1">
            <a:spLocks/>
          </p:cNvSpPr>
          <p:nvPr/>
        </p:nvSpPr>
        <p:spPr>
          <a:xfrm>
            <a:off x="6288013" y="1347629"/>
            <a:ext cx="4416841" cy="4936982"/>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200"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9pPr>
          </a:lstStyle>
          <a:p>
            <a:pPr marL="457200" indent="-457200">
              <a:buFont typeface="Arial"/>
              <a:buChar char="•"/>
            </a:pPr>
            <a:endParaRPr lang="en-US" dirty="0" smtClean="0"/>
          </a:p>
          <a:p>
            <a:pPr marL="514350" indent="-514350" algn="l">
              <a:buFont typeface="Arial"/>
              <a:buChar char="•"/>
            </a:pPr>
            <a:r>
              <a:rPr lang="en-US" sz="2400" dirty="0" smtClean="0"/>
              <a:t>Compile the report.</a:t>
            </a:r>
          </a:p>
          <a:p>
            <a:pPr marL="514350" indent="-514350" algn="l">
              <a:buFont typeface="Arial"/>
              <a:buChar char="•"/>
            </a:pPr>
            <a:r>
              <a:rPr lang="en-US" sz="2400" dirty="0" smtClean="0"/>
              <a:t>Share with constituencies.</a:t>
            </a:r>
            <a:br>
              <a:rPr lang="en-US" sz="2400" dirty="0" smtClean="0"/>
            </a:br>
            <a:r>
              <a:rPr lang="en-US" sz="2400" dirty="0" smtClean="0"/>
              <a:t>Review and revise the report.</a:t>
            </a:r>
          </a:p>
          <a:p>
            <a:pPr marL="514350" indent="-514350" algn="l">
              <a:buFont typeface="Arial"/>
              <a:buChar char="•"/>
            </a:pPr>
            <a:r>
              <a:rPr lang="en-US" sz="2400" dirty="0" smtClean="0"/>
              <a:t>Share again?</a:t>
            </a:r>
          </a:p>
          <a:p>
            <a:pPr marL="514350" indent="-514350" algn="l">
              <a:buFont typeface="Arial"/>
              <a:buChar char="•"/>
            </a:pPr>
            <a:r>
              <a:rPr lang="en-US" sz="2400" dirty="0" smtClean="0"/>
              <a:t>Edit and finalize the report.</a:t>
            </a:r>
          </a:p>
          <a:p>
            <a:pPr marL="514350" indent="-514350" algn="l">
              <a:buFont typeface="Arial"/>
              <a:buChar char="•"/>
            </a:pPr>
            <a:r>
              <a:rPr lang="en-US" sz="2400" dirty="0" smtClean="0"/>
              <a:t>Get Board approval.</a:t>
            </a:r>
          </a:p>
          <a:p>
            <a:pPr marL="514350" indent="-514350" algn="l">
              <a:buFont typeface="Arial"/>
              <a:buChar char="•"/>
            </a:pPr>
            <a:r>
              <a:rPr lang="en-US" sz="2400" dirty="0" smtClean="0"/>
              <a:t>Submit.</a:t>
            </a:r>
          </a:p>
          <a:p>
            <a:pPr marL="514350" indent="-514350" algn="l">
              <a:buFont typeface="Arial"/>
              <a:buChar char="•"/>
            </a:pPr>
            <a:r>
              <a:rPr lang="en-US" sz="2400" dirty="0" smtClean="0"/>
              <a:t>Prepare for the Visit.</a:t>
            </a:r>
          </a:p>
          <a:p>
            <a:pPr marL="514350" indent="-514350" algn="l">
              <a:buFont typeface="Arial"/>
              <a:buChar char="•"/>
            </a:pPr>
            <a:r>
              <a:rPr lang="en-US" sz="2400" dirty="0" smtClean="0"/>
              <a:t>Total timeline is about 18 months</a:t>
            </a:r>
            <a:endParaRPr lang="en-US" sz="2400" dirty="0"/>
          </a:p>
        </p:txBody>
      </p:sp>
    </p:spTree>
    <p:extLst>
      <p:ext uri="{BB962C8B-B14F-4D97-AF65-F5344CB8AC3E}">
        <p14:creationId xmlns:p14="http://schemas.microsoft.com/office/powerpoint/2010/main" val="3779722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500"/>
                                        <p:tgtEl>
                                          <p:spTgt spid="6">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500"/>
                                        <p:tgtEl>
                                          <p:spTgt spid="7">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500"/>
                                        <p:tgtEl>
                                          <p:spTgt spid="7">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fade">
                                      <p:cBhvr>
                                        <p:cTn id="39" dur="500"/>
                                        <p:tgtEl>
                                          <p:spTgt spid="7">
                                            <p:txEl>
                                              <p:pRg st="5" end="5"/>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Effect transition="in" filter="fade">
                                      <p:cBhvr>
                                        <p:cTn id="45" dur="500"/>
                                        <p:tgtEl>
                                          <p:spTgt spid="7">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xEl>
                                              <p:pRg st="8" end="8"/>
                                            </p:txEl>
                                          </p:spTgt>
                                        </p:tgtEl>
                                        <p:attrNameLst>
                                          <p:attrName>style.visibility</p:attrName>
                                        </p:attrNameLst>
                                      </p:cBhvr>
                                      <p:to>
                                        <p:strVal val="visible"/>
                                      </p:to>
                                    </p:set>
                                    <p:animEffect transition="in" filter="fade">
                                      <p:cBhvr>
                                        <p:cTn id="50"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E7FE386-0AC4-4C92-8682-5974010DA6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5E82424F-9EF6-458B-AA0B-38E32B55EE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4662" y="469900"/>
            <a:ext cx="11239500" cy="5918200"/>
          </a:xfrm>
          <a:prstGeom prst="rect">
            <a:avLst/>
          </a:prstGeom>
          <a:solidFill>
            <a:schemeClr val="accent6">
              <a:alpha val="48000"/>
            </a:schemeClr>
          </a:solidFill>
          <a:ln>
            <a:noFill/>
          </a:ln>
          <a:effectLst>
            <a:outerShdw blurRad="50800" dist="38100" dir="5400000" algn="t" rotWithShape="0">
              <a:prstClr val="black">
                <a:alpha val="40000"/>
              </a:prstClr>
            </a:outerShdw>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BE5AC547-57D3-460D-B42C-0504301E88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00" y="609600"/>
            <a:ext cx="10972800" cy="5638800"/>
          </a:xfrm>
          <a:prstGeom prst="rect">
            <a:avLst/>
          </a:prstGeom>
          <a:gradFill flip="none" rotWithShape="1">
            <a:gsLst>
              <a:gs pos="0">
                <a:schemeClr val="accent6">
                  <a:lumMod val="89000"/>
                  <a:alpha val="35000"/>
                </a:schemeClr>
              </a:gs>
              <a:gs pos="23000">
                <a:schemeClr val="accent6">
                  <a:lumMod val="89000"/>
                  <a:alpha val="35000"/>
                </a:schemeClr>
              </a:gs>
              <a:gs pos="69000">
                <a:schemeClr val="accent6">
                  <a:lumMod val="75000"/>
                  <a:alpha val="35000"/>
                </a:schemeClr>
              </a:gs>
              <a:gs pos="97000">
                <a:schemeClr val="accent6">
                  <a:lumMod val="70000"/>
                  <a:alpha val="35000"/>
                </a:schemeClr>
              </a:gs>
            </a:gsLst>
            <a:path path="circle">
              <a:fillToRect l="50000" t="50000" r="50000" b="50000"/>
            </a:path>
            <a:tileRect/>
          </a:gradFill>
          <a:ln w="15875" cap="flat">
            <a:no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21C7DE69-9246-4C6D-B903-F8ACF4C0E855}"/>
              </a:ext>
            </a:extLst>
          </p:cNvPr>
          <p:cNvSpPr>
            <a:spLocks noGrp="1"/>
          </p:cNvSpPr>
          <p:nvPr>
            <p:ph type="title"/>
          </p:nvPr>
        </p:nvSpPr>
        <p:spPr>
          <a:xfrm>
            <a:off x="1280854" y="491139"/>
            <a:ext cx="9601196" cy="1303867"/>
          </a:xfrm>
        </p:spPr>
        <p:txBody>
          <a:bodyPr>
            <a:normAutofit/>
          </a:bodyPr>
          <a:lstStyle/>
          <a:p>
            <a:r>
              <a:rPr lang="en-US" sz="5400" dirty="0" smtClean="0">
                <a:solidFill>
                  <a:srgbClr val="FFFFFF"/>
                </a:solidFill>
              </a:rPr>
              <a:t>The ACCJC Standards</a:t>
            </a:r>
            <a:endParaRPr lang="en-US" sz="5400" dirty="0">
              <a:solidFill>
                <a:srgbClr val="FFFFFF"/>
              </a:solidFill>
            </a:endParaRPr>
          </a:p>
        </p:txBody>
      </p:sp>
      <p:sp>
        <p:nvSpPr>
          <p:cNvPr id="3" name="Content Placeholder 2"/>
          <p:cNvSpPr>
            <a:spLocks noGrp="1"/>
          </p:cNvSpPr>
          <p:nvPr>
            <p:ph idx="1"/>
          </p:nvPr>
        </p:nvSpPr>
        <p:spPr>
          <a:xfrm>
            <a:off x="2151339" y="1749325"/>
            <a:ext cx="8745257" cy="4444579"/>
          </a:xfrm>
        </p:spPr>
        <p:txBody>
          <a:bodyPr/>
          <a:lstStyle/>
          <a:p>
            <a:r>
              <a:rPr lang="en-US" sz="2800" b="1" dirty="0"/>
              <a:t>A process</a:t>
            </a:r>
          </a:p>
          <a:p>
            <a:pPr marL="342900" lvl="1" indent="0">
              <a:buNone/>
            </a:pPr>
            <a:r>
              <a:rPr lang="en-US" sz="2800" i="1" dirty="0"/>
              <a:t>Quality Assurance</a:t>
            </a:r>
          </a:p>
          <a:p>
            <a:r>
              <a:rPr lang="en-US" sz="2800" b="1" dirty="0"/>
              <a:t>A status</a:t>
            </a:r>
          </a:p>
          <a:p>
            <a:pPr marL="342900" lvl="1" indent="0">
              <a:buNone/>
            </a:pPr>
            <a:r>
              <a:rPr lang="en-US" sz="2800" i="1" dirty="0"/>
              <a:t>Recognition of Quality</a:t>
            </a:r>
          </a:p>
          <a:p>
            <a:r>
              <a:rPr lang="en-US" sz="2800" b="1" dirty="0"/>
              <a:t>Who accredits?</a:t>
            </a:r>
          </a:p>
          <a:p>
            <a:pPr marL="342900" lvl="1" indent="0">
              <a:buNone/>
            </a:pPr>
            <a:r>
              <a:rPr lang="en-US" sz="2800" i="1" dirty="0"/>
              <a:t>We do!</a:t>
            </a:r>
            <a:br>
              <a:rPr lang="en-US" sz="2800" i="1" dirty="0"/>
            </a:br>
            <a:r>
              <a:rPr lang="en-US" sz="2800" i="1" dirty="0" smtClean="0"/>
              <a:t> Peers from community colleges across the State</a:t>
            </a:r>
            <a:endParaRPr lang="en-US" sz="2800" i="1" dirty="0"/>
          </a:p>
          <a:p>
            <a:endParaRPr lang="en-US" dirty="0"/>
          </a:p>
        </p:txBody>
      </p:sp>
    </p:spTree>
    <p:extLst>
      <p:ext uri="{BB962C8B-B14F-4D97-AF65-F5344CB8AC3E}">
        <p14:creationId xmlns:p14="http://schemas.microsoft.com/office/powerpoint/2010/main" val="870559279"/>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23" name="Picture 22" descr="Rocky beach&#10;&#10;">
            <a:extLst>
              <a:ext uri="{FF2B5EF4-FFF2-40B4-BE49-F238E27FC236}">
                <a16:creationId xmlns="" xmlns:a16="http://schemas.microsoft.com/office/drawing/2014/main" id="{1D741830-4E4E-4CA5-B92A-047E598CB2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26674" y="0"/>
            <a:ext cx="7565325" cy="6857999"/>
          </a:xfrm>
          <a:prstGeom prst="rect">
            <a:avLst/>
          </a:prstGeom>
        </p:spPr>
      </p:pic>
      <p:sp>
        <p:nvSpPr>
          <p:cNvPr id="8" name="Rectangle 7">
            <a:extLst>
              <a:ext uri="{FF2B5EF4-FFF2-40B4-BE49-F238E27FC236}">
                <a16:creationId xmlns="" xmlns:a16="http://schemas.microsoft.com/office/drawing/2014/main" id="{DA954E3F-C90F-4AED-8C5E-30BBC99870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85000"/>
              <a:lumOff val="1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5F274D6-81B5-4350-AFD5-014504FF59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6F200E9-8116-4990-B241-6223D73CDEC5}"/>
              </a:ext>
            </a:extLst>
          </p:cNvPr>
          <p:cNvSpPr>
            <a:spLocks noGrp="1"/>
          </p:cNvSpPr>
          <p:nvPr>
            <p:ph type="title"/>
          </p:nvPr>
        </p:nvSpPr>
        <p:spPr>
          <a:xfrm>
            <a:off x="0" y="-1"/>
            <a:ext cx="4654296" cy="6857999"/>
          </a:xfr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a:noFill/>
          </a:ln>
        </p:spPr>
        <p:txBody>
          <a:bodyPr>
            <a:normAutofit fontScale="90000"/>
          </a:bodyPr>
          <a:lstStyle/>
          <a:p>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a:solidFill>
                  <a:schemeClr val="tx1"/>
                </a:solidFill>
              </a:rPr>
              <a:t/>
            </a:r>
            <a:br>
              <a:rPr lang="en-US" sz="4000" dirty="0">
                <a:solidFill>
                  <a:schemeClr val="tx1"/>
                </a:solidFill>
              </a:rPr>
            </a:br>
            <a:r>
              <a:rPr lang="en-US" sz="4000" dirty="0" smtClean="0">
                <a:solidFill>
                  <a:schemeClr val="tx1"/>
                </a:solidFill>
              </a:rPr>
              <a:t/>
            </a:r>
            <a:br>
              <a:rPr lang="en-US" sz="4000" dirty="0" smtClean="0">
                <a:solidFill>
                  <a:schemeClr val="tx1"/>
                </a:solidFill>
              </a:rPr>
            </a:br>
            <a:r>
              <a:rPr lang="en-US" sz="4000" dirty="0">
                <a:solidFill>
                  <a:schemeClr val="tx1"/>
                </a:solidFill>
              </a:rPr>
              <a:t/>
            </a:r>
            <a:br>
              <a:rPr lang="en-US" sz="4000" dirty="0">
                <a:solidFill>
                  <a:schemeClr val="tx1"/>
                </a:solidFill>
              </a:rPr>
            </a:br>
            <a:r>
              <a:rPr lang="en-US" sz="4000" dirty="0" smtClean="0">
                <a:solidFill>
                  <a:schemeClr val="tx1"/>
                </a:solidFill>
              </a:rPr>
              <a:t/>
            </a:r>
            <a:br>
              <a:rPr lang="en-US" sz="4000" dirty="0" smtClean="0">
                <a:solidFill>
                  <a:schemeClr val="tx1"/>
                </a:solidFill>
              </a:rPr>
            </a:br>
            <a:r>
              <a:rPr lang="en-US" sz="4000" dirty="0">
                <a:solidFill>
                  <a:schemeClr val="tx1"/>
                </a:solidFill>
              </a:rPr>
              <a:t/>
            </a:r>
            <a:br>
              <a:rPr lang="en-US" sz="4000" dirty="0">
                <a:solidFill>
                  <a:schemeClr val="tx1"/>
                </a:solidFill>
              </a:rPr>
            </a:br>
            <a:r>
              <a:rPr lang="en-US" sz="4000" dirty="0" smtClean="0">
                <a:solidFill>
                  <a:schemeClr val="tx1"/>
                </a:solidFill>
              </a:rPr>
              <a:t/>
            </a:r>
            <a:br>
              <a:rPr lang="en-US" sz="4000" dirty="0" smtClean="0">
                <a:solidFill>
                  <a:schemeClr val="tx1"/>
                </a:solidFill>
              </a:rPr>
            </a:br>
            <a:r>
              <a:rPr lang="en-US" sz="4000" b="1" dirty="0" smtClean="0">
                <a:solidFill>
                  <a:schemeClr val="tx1"/>
                </a:solidFill>
              </a:rPr>
              <a:t>The Dual Purpose of Accreditation</a:t>
            </a:r>
            <a:r>
              <a:rPr lang="en-US" b="1" dirty="0" smtClean="0">
                <a:solidFill>
                  <a:schemeClr val="tx1"/>
                </a:solidFill>
              </a:rPr>
              <a:t/>
            </a:r>
            <a:br>
              <a:rPr lang="en-US" b="1" dirty="0" smtClean="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14" name="Rectangle 13">
            <a:extLst>
              <a:ext uri="{FF2B5EF4-FFF2-40B4-BE49-F238E27FC236}">
                <a16:creationId xmlns="" xmlns:a16="http://schemas.microsoft.com/office/drawing/2014/main" id="{92819B5D-60BA-4995-92D8-FC547E6048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pic>
        <p:nvPicPr>
          <p:cNvPr id="13" name="Picture 2" descr="C:\Users\sreynolds\AppData\Local\Microsoft\Windows\INetCache\IE\QOXULKMY\432px-DNA_simple.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735" y="609024"/>
            <a:ext cx="1673564" cy="553304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4"/>
          <p:cNvSpPr>
            <a:spLocks noGrp="1"/>
          </p:cNvSpPr>
          <p:nvPr>
            <p:ph sz="half" idx="4294967295"/>
          </p:nvPr>
        </p:nvSpPr>
        <p:spPr>
          <a:xfrm>
            <a:off x="5256517" y="2254587"/>
            <a:ext cx="2878129" cy="2763441"/>
          </a:xfrm>
          <a:prstGeom prst="rect">
            <a:avLst/>
          </a:prstGeom>
        </p:spPr>
        <p:txBody>
          <a:bodyPr/>
          <a:lstStyle/>
          <a:p>
            <a:pPr marL="0" indent="0">
              <a:buNone/>
            </a:pPr>
            <a:r>
              <a:rPr lang="en-US" b="1" dirty="0" smtClean="0">
                <a:solidFill>
                  <a:srgbClr val="ADEBEB"/>
                </a:solidFill>
              </a:rPr>
              <a:t>Compliance</a:t>
            </a:r>
          </a:p>
          <a:p>
            <a:r>
              <a:rPr lang="en-US" sz="2000" dirty="0" smtClean="0"/>
              <a:t>Standards</a:t>
            </a:r>
            <a:endParaRPr lang="en-US" sz="2000" dirty="0" smtClean="0"/>
          </a:p>
          <a:p>
            <a:r>
              <a:rPr lang="en-US" sz="2000" dirty="0" smtClean="0"/>
              <a:t>Define academic quality and institutional quality</a:t>
            </a:r>
          </a:p>
          <a:p>
            <a:r>
              <a:rPr lang="en-US" sz="2000" dirty="0" smtClean="0"/>
              <a:t>Benchmarks </a:t>
            </a:r>
          </a:p>
          <a:p>
            <a:endParaRPr lang="en-US" dirty="0"/>
          </a:p>
        </p:txBody>
      </p:sp>
      <p:sp>
        <p:nvSpPr>
          <p:cNvPr id="16" name="Content Placeholder 6"/>
          <p:cNvSpPr>
            <a:spLocks noGrp="1"/>
          </p:cNvSpPr>
          <p:nvPr>
            <p:ph sz="quarter" idx="4294967295"/>
          </p:nvPr>
        </p:nvSpPr>
        <p:spPr>
          <a:xfrm>
            <a:off x="9060181" y="2189797"/>
            <a:ext cx="3279523" cy="2763441"/>
          </a:xfrm>
          <a:prstGeom prst="rect">
            <a:avLst/>
          </a:prstGeom>
        </p:spPr>
        <p:txBody>
          <a:bodyPr>
            <a:normAutofit lnSpcReduction="10000"/>
          </a:bodyPr>
          <a:lstStyle/>
          <a:p>
            <a:pPr marL="0" indent="0">
              <a:buNone/>
            </a:pPr>
            <a:r>
              <a:rPr lang="en-US" b="1" dirty="0" smtClean="0">
                <a:solidFill>
                  <a:srgbClr val="ADEBEB"/>
                </a:solidFill>
              </a:rPr>
              <a:t>Improvement</a:t>
            </a:r>
          </a:p>
          <a:p>
            <a:r>
              <a:rPr lang="en-US" sz="2000" dirty="0" smtClean="0"/>
              <a:t>Standards</a:t>
            </a:r>
            <a:endParaRPr lang="en-US" sz="2000" dirty="0" smtClean="0"/>
          </a:p>
          <a:p>
            <a:r>
              <a:rPr lang="en-US" sz="2000" dirty="0" smtClean="0"/>
              <a:t>Academic quality and institutional quality</a:t>
            </a:r>
          </a:p>
          <a:p>
            <a:r>
              <a:rPr lang="en-US" sz="2000" dirty="0" smtClean="0"/>
              <a:t>Raising the bar</a:t>
            </a:r>
          </a:p>
          <a:p>
            <a:pPr>
              <a:buSzPct val="65000"/>
              <a:buFont typeface="Wingdings" panose="05000000000000000000" pitchFamily="2" charset="2"/>
              <a:buChar char=""/>
            </a:pPr>
            <a:r>
              <a:rPr lang="en-US" sz="2000" dirty="0" smtClean="0"/>
              <a:t>Student </a:t>
            </a:r>
            <a:r>
              <a:rPr lang="en-US" sz="2000" dirty="0"/>
              <a:t>achievement </a:t>
            </a:r>
            <a:r>
              <a:rPr lang="en-US" sz="2000" dirty="0" smtClean="0"/>
              <a:t>      and </a:t>
            </a:r>
            <a:r>
              <a:rPr lang="en-US" sz="2000" dirty="0"/>
              <a:t>outcomes</a:t>
            </a:r>
          </a:p>
          <a:p>
            <a:endParaRPr lang="en-US" dirty="0"/>
          </a:p>
        </p:txBody>
      </p:sp>
      <p:sp>
        <p:nvSpPr>
          <p:cNvPr id="17" name="TextBox 16"/>
          <p:cNvSpPr txBox="1"/>
          <p:nvPr/>
        </p:nvSpPr>
        <p:spPr>
          <a:xfrm>
            <a:off x="8303935" y="1007379"/>
            <a:ext cx="248786" cy="276999"/>
          </a:xfrm>
          <a:prstGeom prst="rect">
            <a:avLst/>
          </a:prstGeom>
          <a:noFill/>
        </p:spPr>
        <p:txBody>
          <a:bodyPr wrap="none" rtlCol="0">
            <a:spAutoFit/>
          </a:bodyPr>
          <a:lstStyle/>
          <a:p>
            <a:pPr algn="ctr"/>
            <a:r>
              <a:rPr lang="en-US" sz="1200" dirty="0" smtClean="0">
                <a:solidFill>
                  <a:srgbClr val="00B050"/>
                </a:solidFill>
                <a:latin typeface="Cooper Black" panose="0208090404030B020404" pitchFamily="18" charset="0"/>
              </a:rPr>
              <a:t>I</a:t>
            </a:r>
          </a:p>
        </p:txBody>
      </p:sp>
      <p:sp>
        <p:nvSpPr>
          <p:cNvPr id="18" name="TextBox 17"/>
          <p:cNvSpPr txBox="1"/>
          <p:nvPr/>
        </p:nvSpPr>
        <p:spPr>
          <a:xfrm>
            <a:off x="8307636" y="1315274"/>
            <a:ext cx="312906" cy="276999"/>
          </a:xfrm>
          <a:prstGeom prst="rect">
            <a:avLst/>
          </a:prstGeom>
          <a:noFill/>
        </p:spPr>
        <p:txBody>
          <a:bodyPr wrap="none" rtlCol="0">
            <a:spAutoFit/>
          </a:bodyPr>
          <a:lstStyle/>
          <a:p>
            <a:pPr algn="ctr"/>
            <a:r>
              <a:rPr lang="en-US" sz="1200" dirty="0" smtClean="0">
                <a:solidFill>
                  <a:srgbClr val="00B050"/>
                </a:solidFill>
                <a:latin typeface="Cooper Black" panose="0208090404030B020404" pitchFamily="18" charset="0"/>
              </a:rPr>
              <a:t>II</a:t>
            </a:r>
            <a:endParaRPr lang="en-US" sz="1200" dirty="0" smtClean="0">
              <a:solidFill>
                <a:srgbClr val="00B050"/>
              </a:solidFill>
              <a:latin typeface="Cooper Black" panose="0208090404030B020404" pitchFamily="18" charset="0"/>
            </a:endParaRPr>
          </a:p>
        </p:txBody>
      </p:sp>
      <p:sp>
        <p:nvSpPr>
          <p:cNvPr id="19" name="TextBox 18"/>
          <p:cNvSpPr txBox="1"/>
          <p:nvPr/>
        </p:nvSpPr>
        <p:spPr>
          <a:xfrm>
            <a:off x="8259499" y="1610212"/>
            <a:ext cx="377026" cy="276999"/>
          </a:xfrm>
          <a:prstGeom prst="rect">
            <a:avLst/>
          </a:prstGeom>
          <a:noFill/>
        </p:spPr>
        <p:txBody>
          <a:bodyPr wrap="none" rtlCol="0">
            <a:spAutoFit/>
          </a:bodyPr>
          <a:lstStyle/>
          <a:p>
            <a:pPr algn="ctr"/>
            <a:r>
              <a:rPr lang="en-US" sz="1200" dirty="0" smtClean="0">
                <a:solidFill>
                  <a:srgbClr val="00B050"/>
                </a:solidFill>
                <a:latin typeface="Cooper Black" panose="0208090404030B020404" pitchFamily="18" charset="0"/>
              </a:rPr>
              <a:t>III</a:t>
            </a:r>
            <a:endParaRPr lang="en-US" sz="1200" dirty="0" smtClean="0">
              <a:solidFill>
                <a:srgbClr val="00B050"/>
              </a:solidFill>
              <a:latin typeface="Cooper Black" panose="0208090404030B020404" pitchFamily="18" charset="0"/>
            </a:endParaRPr>
          </a:p>
        </p:txBody>
      </p:sp>
      <p:sp>
        <p:nvSpPr>
          <p:cNvPr id="20" name="TextBox 19"/>
          <p:cNvSpPr txBox="1"/>
          <p:nvPr/>
        </p:nvSpPr>
        <p:spPr>
          <a:xfrm>
            <a:off x="8330437" y="2309942"/>
            <a:ext cx="312906" cy="276999"/>
          </a:xfrm>
          <a:prstGeom prst="rect">
            <a:avLst/>
          </a:prstGeom>
          <a:noFill/>
        </p:spPr>
        <p:txBody>
          <a:bodyPr wrap="none" rtlCol="0">
            <a:spAutoFit/>
          </a:bodyPr>
          <a:lstStyle/>
          <a:p>
            <a:pPr algn="ctr"/>
            <a:r>
              <a:rPr lang="en-US" sz="1200" dirty="0" smtClean="0">
                <a:solidFill>
                  <a:srgbClr val="00B050"/>
                </a:solidFill>
                <a:latin typeface="Cooper Black" panose="0208090404030B020404" pitchFamily="18" charset="0"/>
              </a:rPr>
              <a:t>II</a:t>
            </a:r>
            <a:endParaRPr lang="en-US" sz="1200" dirty="0" smtClean="0">
              <a:solidFill>
                <a:srgbClr val="00B050"/>
              </a:solidFill>
              <a:latin typeface="Cooper Black" panose="0208090404030B020404" pitchFamily="18" charset="0"/>
            </a:endParaRPr>
          </a:p>
        </p:txBody>
      </p:sp>
      <p:sp>
        <p:nvSpPr>
          <p:cNvPr id="21" name="TextBox 20"/>
          <p:cNvSpPr txBox="1"/>
          <p:nvPr/>
        </p:nvSpPr>
        <p:spPr>
          <a:xfrm>
            <a:off x="8269340" y="2604880"/>
            <a:ext cx="377026" cy="276999"/>
          </a:xfrm>
          <a:prstGeom prst="rect">
            <a:avLst/>
          </a:prstGeom>
          <a:noFill/>
        </p:spPr>
        <p:txBody>
          <a:bodyPr wrap="none" rtlCol="0">
            <a:spAutoFit/>
          </a:bodyPr>
          <a:lstStyle/>
          <a:p>
            <a:pPr algn="ctr"/>
            <a:r>
              <a:rPr lang="en-US" sz="1200" dirty="0" smtClean="0">
                <a:solidFill>
                  <a:srgbClr val="00B050"/>
                </a:solidFill>
                <a:latin typeface="Cooper Black" panose="0208090404030B020404" pitchFamily="18" charset="0"/>
              </a:rPr>
              <a:t>III</a:t>
            </a:r>
            <a:endParaRPr lang="en-US" sz="1200" dirty="0" smtClean="0">
              <a:solidFill>
                <a:srgbClr val="00B050"/>
              </a:solidFill>
              <a:latin typeface="Cooper Black" panose="0208090404030B020404" pitchFamily="18" charset="0"/>
            </a:endParaRPr>
          </a:p>
        </p:txBody>
      </p:sp>
      <p:sp>
        <p:nvSpPr>
          <p:cNvPr id="22" name="TextBox 21"/>
          <p:cNvSpPr txBox="1"/>
          <p:nvPr/>
        </p:nvSpPr>
        <p:spPr>
          <a:xfrm>
            <a:off x="8259498" y="2880092"/>
            <a:ext cx="377026" cy="276999"/>
          </a:xfrm>
          <a:prstGeom prst="rect">
            <a:avLst/>
          </a:prstGeom>
          <a:noFill/>
        </p:spPr>
        <p:txBody>
          <a:bodyPr wrap="none" rtlCol="0">
            <a:spAutoFit/>
          </a:bodyPr>
          <a:lstStyle/>
          <a:p>
            <a:pPr algn="ctr"/>
            <a:r>
              <a:rPr lang="en-US" sz="1200" dirty="0" smtClean="0">
                <a:solidFill>
                  <a:srgbClr val="00B050"/>
                </a:solidFill>
                <a:latin typeface="Cooper Black" panose="0208090404030B020404" pitchFamily="18" charset="0"/>
              </a:rPr>
              <a:t>IV</a:t>
            </a:r>
            <a:endParaRPr lang="en-US" sz="1200" dirty="0" smtClean="0">
              <a:solidFill>
                <a:srgbClr val="00B050"/>
              </a:solidFill>
              <a:latin typeface="Cooper Black" panose="0208090404030B020404" pitchFamily="18" charset="0"/>
            </a:endParaRPr>
          </a:p>
        </p:txBody>
      </p:sp>
    </p:spTree>
    <p:extLst>
      <p:ext uri="{BB962C8B-B14F-4D97-AF65-F5344CB8AC3E}">
        <p14:creationId xmlns:p14="http://schemas.microsoft.com/office/powerpoint/2010/main" val="2993020460"/>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Custom 46">
      <a:dk1>
        <a:sysClr val="windowText" lastClr="000000"/>
      </a:dk1>
      <a:lt1>
        <a:sysClr val="window" lastClr="FFFFFF"/>
      </a:lt1>
      <a:dk2>
        <a:srgbClr val="212121"/>
      </a:dk2>
      <a:lt2>
        <a:srgbClr val="DADADA"/>
      </a:lt2>
      <a:accent1>
        <a:srgbClr val="AB946B"/>
      </a:accent1>
      <a:accent2>
        <a:srgbClr val="FF9900"/>
      </a:accent2>
      <a:accent3>
        <a:srgbClr val="DD8C3C"/>
      </a:accent3>
      <a:accent4>
        <a:srgbClr val="8E684C"/>
      </a:accent4>
      <a:accent5>
        <a:srgbClr val="CBAF62"/>
      </a:accent5>
      <a:accent6>
        <a:srgbClr val="33CCCC"/>
      </a:accent6>
      <a:hlink>
        <a:srgbClr val="86724D"/>
      </a:hlink>
      <a:folHlink>
        <a:srgbClr val="B99E84"/>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7D8B4B55-3E7D-4147-BF36-B52F1DFC344E}">
  <ds:schemaRefs>
    <ds:schemaRef ds:uri="http://schemas.microsoft.com/sharepoint/v3/contenttype/forms"/>
  </ds:schemaRefs>
</ds:datastoreItem>
</file>

<file path=customXml/itemProps2.xml><?xml version="1.0" encoding="utf-8"?>
<ds:datastoreItem xmlns:ds="http://schemas.openxmlformats.org/officeDocument/2006/customXml" ds:itemID="{90FAB738-6A71-4879-AB42-7EC598736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02A31F-8619-4820-934E-ABBE1DF5318E}">
  <ds:schemaRefs>
    <ds:schemaRef ds:uri="http://purl.org/dc/dcmitype/"/>
    <ds:schemaRef ds:uri="16c05727-aa75-4e4a-9b5f-8a80a1165891"/>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Recreation Organic design</Template>
  <TotalTime>0</TotalTime>
  <Words>395</Words>
  <Application>Microsoft Macintosh PowerPoint</Application>
  <PresentationFormat>Custom</PresentationFormat>
  <Paragraphs>143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Organic</vt:lpstr>
      <vt:lpstr>College of Alameda</vt:lpstr>
      <vt:lpstr>ACCJC Mission Statement</vt:lpstr>
      <vt:lpstr>ACCJC   Core Values</vt:lpstr>
      <vt:lpstr>What is Accreditation?</vt:lpstr>
      <vt:lpstr>        The Dual Purpose of Accreditation        </vt:lpstr>
      <vt:lpstr>What We Should Know About The Standards</vt:lpstr>
      <vt:lpstr>Institutional Self Evaluation and Report Process</vt:lpstr>
      <vt:lpstr>The ACCJC Standards</vt:lpstr>
      <vt:lpstr>        The Dual Purpose of Accreditation        </vt:lpstr>
      <vt:lpstr>ACCJC Standards</vt:lpstr>
      <vt:lpstr>ACCJC Standards</vt:lpstr>
      <vt:lpstr>        CoA ISER Administrator Leads        </vt:lpstr>
      <vt:lpstr>What’s Next?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2019-02-20T21:20:12Z</dcterms:created>
  <dcterms:modified xsi:type="dcterms:W3CDTF">2019-03-21T05:46:11Z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